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3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4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theme/theme5.xml" ContentType="application/vnd.openxmlformats-officedocument.theme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6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theme/theme7.xml" ContentType="application/vnd.openxmlformats-officedocument.theme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theme/theme8.xml" ContentType="application/vnd.openxmlformats-officedocument.theme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theme/theme9.xml" ContentType="application/vnd.openxmlformats-officedocument.theme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theme/theme10.xml" ContentType="application/vnd.openxmlformats-officedocument.theme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theme/theme11.xml" ContentType="application/vnd.openxmlformats-officedocument.theme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53" r:id="rId5"/>
    <p:sldMasterId id="2147483770" r:id="rId6"/>
    <p:sldMasterId id="2147483809" r:id="rId7"/>
    <p:sldMasterId id="2147483848" r:id="rId8"/>
    <p:sldMasterId id="2147483887" r:id="rId9"/>
    <p:sldMasterId id="2147483894" r:id="rId10"/>
    <p:sldMasterId id="2147483936" r:id="rId11"/>
    <p:sldMasterId id="2147483959" r:id="rId12"/>
    <p:sldMasterId id="2147484000" r:id="rId13"/>
    <p:sldMasterId id="2147484041" r:id="rId14"/>
    <p:sldMasterId id="2147484080" r:id="rId15"/>
  </p:sldMasterIdLst>
  <p:notesMasterIdLst>
    <p:notesMasterId r:id="rId95"/>
  </p:notesMasterIdLst>
  <p:handoutMasterIdLst>
    <p:handoutMasterId r:id="rId96"/>
  </p:handoutMasterIdLst>
  <p:sldIdLst>
    <p:sldId id="350" r:id="rId16"/>
    <p:sldId id="299" r:id="rId17"/>
    <p:sldId id="2147374760" r:id="rId18"/>
    <p:sldId id="2147374774" r:id="rId19"/>
    <p:sldId id="2147473563" r:id="rId20"/>
    <p:sldId id="2147374770" r:id="rId21"/>
    <p:sldId id="2147374771" r:id="rId22"/>
    <p:sldId id="2147374772" r:id="rId23"/>
    <p:sldId id="2147374763" r:id="rId24"/>
    <p:sldId id="2147374764" r:id="rId25"/>
    <p:sldId id="2147473598" r:id="rId26"/>
    <p:sldId id="2146448456" r:id="rId27"/>
    <p:sldId id="2146448458" r:id="rId28"/>
    <p:sldId id="2147473591" r:id="rId29"/>
    <p:sldId id="2147374768" r:id="rId30"/>
    <p:sldId id="2147473592" r:id="rId31"/>
    <p:sldId id="2146448457" r:id="rId32"/>
    <p:sldId id="395" r:id="rId33"/>
    <p:sldId id="355" r:id="rId34"/>
    <p:sldId id="732" r:id="rId35"/>
    <p:sldId id="2146448442" r:id="rId36"/>
    <p:sldId id="2146448443" r:id="rId37"/>
    <p:sldId id="374" r:id="rId38"/>
    <p:sldId id="2147472130" r:id="rId39"/>
    <p:sldId id="589" r:id="rId40"/>
    <p:sldId id="2147472159" r:id="rId41"/>
    <p:sldId id="2147472158" r:id="rId42"/>
    <p:sldId id="378" r:id="rId43"/>
    <p:sldId id="2147473593" r:id="rId44"/>
    <p:sldId id="377" r:id="rId45"/>
    <p:sldId id="379" r:id="rId46"/>
    <p:sldId id="380" r:id="rId47"/>
    <p:sldId id="381" r:id="rId48"/>
    <p:sldId id="382" r:id="rId49"/>
    <p:sldId id="2147473573" r:id="rId50"/>
    <p:sldId id="2147473574" r:id="rId51"/>
    <p:sldId id="2147473595" r:id="rId52"/>
    <p:sldId id="2147473575" r:id="rId53"/>
    <p:sldId id="2147473594" r:id="rId54"/>
    <p:sldId id="2147473576" r:id="rId55"/>
    <p:sldId id="2147473596" r:id="rId56"/>
    <p:sldId id="2147473577" r:id="rId57"/>
    <p:sldId id="2147473597" r:id="rId58"/>
    <p:sldId id="2147473579" r:id="rId59"/>
    <p:sldId id="2147473578" r:id="rId60"/>
    <p:sldId id="2147473587" r:id="rId61"/>
    <p:sldId id="2147473588" r:id="rId62"/>
    <p:sldId id="2147473589" r:id="rId63"/>
    <p:sldId id="2147374800" r:id="rId64"/>
    <p:sldId id="2147473590" r:id="rId65"/>
    <p:sldId id="2146448452" r:id="rId66"/>
    <p:sldId id="2147473569" r:id="rId67"/>
    <p:sldId id="2147472164" r:id="rId68"/>
    <p:sldId id="2147472160" r:id="rId69"/>
    <p:sldId id="2147472172" r:id="rId70"/>
    <p:sldId id="2147472157" r:id="rId71"/>
    <p:sldId id="2147472173" r:id="rId72"/>
    <p:sldId id="2147472175" r:id="rId73"/>
    <p:sldId id="2147472165" r:id="rId74"/>
    <p:sldId id="2147472167" r:id="rId75"/>
    <p:sldId id="2147472166" r:id="rId76"/>
    <p:sldId id="2147472126" r:id="rId77"/>
    <p:sldId id="2147473572" r:id="rId78"/>
    <p:sldId id="393" r:id="rId79"/>
    <p:sldId id="2147471757" r:id="rId80"/>
    <p:sldId id="2147470429" r:id="rId81"/>
    <p:sldId id="2147375088" r:id="rId82"/>
    <p:sldId id="2147470426" r:id="rId83"/>
    <p:sldId id="2147473557" r:id="rId84"/>
    <p:sldId id="2147308890" r:id="rId85"/>
    <p:sldId id="3661" r:id="rId86"/>
    <p:sldId id="2146448449" r:id="rId87"/>
    <p:sldId id="412" r:id="rId88"/>
    <p:sldId id="2147473567" r:id="rId89"/>
    <p:sldId id="2147473568" r:id="rId90"/>
    <p:sldId id="2147473558" r:id="rId91"/>
    <p:sldId id="413" r:id="rId92"/>
    <p:sldId id="407" r:id="rId93"/>
    <p:sldId id="2146448448" r:id="rId94"/>
  </p:sldIdLst>
  <p:sldSz cx="12188825" cy="6858000"/>
  <p:notesSz cx="6858000" cy="9144000"/>
  <p:defaultTextStyle>
    <a:defPPr>
      <a:defRPr lang="en-US"/>
    </a:defPPr>
    <a:lvl1pPr marL="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63">
          <p15:clr>
            <a:srgbClr val="A4A3A4"/>
          </p15:clr>
        </p15:guide>
        <p15:guide id="2" orient="horz" pos="4212">
          <p15:clr>
            <a:srgbClr val="A4A3A4"/>
          </p15:clr>
        </p15:guide>
        <p15:guide id="3" orient="horz" pos="3887">
          <p15:clr>
            <a:srgbClr val="A4A3A4"/>
          </p15:clr>
        </p15:guide>
        <p15:guide id="4" pos="3943">
          <p15:clr>
            <a:srgbClr val="A4A3A4"/>
          </p15:clr>
        </p15:guide>
        <p15:guide id="5" pos="2279">
          <p15:clr>
            <a:srgbClr val="A4A3A4"/>
          </p15:clr>
        </p15:guide>
        <p15:guide id="6" pos="545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F2F0"/>
    <a:srgbClr val="611B4A"/>
    <a:srgbClr val="621B4B"/>
    <a:srgbClr val="D9D9D9"/>
    <a:srgbClr val="64B951"/>
    <a:srgbClr val="47B98E"/>
    <a:srgbClr val="4C8AC8"/>
    <a:srgbClr val="7C55A3"/>
    <a:srgbClr val="6360A8"/>
    <a:srgbClr val="82256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FF33C0A-074B-40F5-B2D2-E9166F716E3E}" v="21" dt="2024-11-22T20:04:44.956"/>
  </p1510:revLst>
</p1510:revInfo>
</file>

<file path=ppt/tableStyles.xml><?xml version="1.0" encoding="utf-8"?>
<a:tblStyleLst xmlns:a="http://schemas.openxmlformats.org/drawingml/2006/main" def="{5C22544A-7EE6-4342-B048-85BDC9FD1C3A}"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14" d="100"/>
          <a:sy n="114" d="100"/>
        </p:scale>
        <p:origin x="444" y="279"/>
      </p:cViewPr>
      <p:guideLst>
        <p:guide orient="horz" pos="463"/>
        <p:guide orient="horz" pos="4212"/>
        <p:guide orient="horz" pos="3887"/>
        <p:guide pos="3943"/>
        <p:guide pos="2279"/>
        <p:guide pos="5452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1.xml"/><Relationship Id="rId21" Type="http://schemas.openxmlformats.org/officeDocument/2006/relationships/slide" Target="slides/slide6.xml"/><Relationship Id="rId42" Type="http://schemas.openxmlformats.org/officeDocument/2006/relationships/slide" Target="slides/slide27.xml"/><Relationship Id="rId47" Type="http://schemas.openxmlformats.org/officeDocument/2006/relationships/slide" Target="slides/slide32.xml"/><Relationship Id="rId63" Type="http://schemas.openxmlformats.org/officeDocument/2006/relationships/slide" Target="slides/slide48.xml"/><Relationship Id="rId68" Type="http://schemas.openxmlformats.org/officeDocument/2006/relationships/slide" Target="slides/slide53.xml"/><Relationship Id="rId84" Type="http://schemas.openxmlformats.org/officeDocument/2006/relationships/slide" Target="slides/slide69.xml"/><Relationship Id="rId89" Type="http://schemas.openxmlformats.org/officeDocument/2006/relationships/slide" Target="slides/slide74.xml"/><Relationship Id="rId16" Type="http://schemas.openxmlformats.org/officeDocument/2006/relationships/slide" Target="slides/slide1.xml"/><Relationship Id="rId11" Type="http://schemas.openxmlformats.org/officeDocument/2006/relationships/slideMaster" Target="slideMasters/slideMaster8.xml"/><Relationship Id="rId32" Type="http://schemas.openxmlformats.org/officeDocument/2006/relationships/slide" Target="slides/slide17.xml"/><Relationship Id="rId37" Type="http://schemas.openxmlformats.org/officeDocument/2006/relationships/slide" Target="slides/slide22.xml"/><Relationship Id="rId53" Type="http://schemas.openxmlformats.org/officeDocument/2006/relationships/slide" Target="slides/slide38.xml"/><Relationship Id="rId58" Type="http://schemas.openxmlformats.org/officeDocument/2006/relationships/slide" Target="slides/slide43.xml"/><Relationship Id="rId74" Type="http://schemas.openxmlformats.org/officeDocument/2006/relationships/slide" Target="slides/slide59.xml"/><Relationship Id="rId79" Type="http://schemas.openxmlformats.org/officeDocument/2006/relationships/slide" Target="slides/slide64.xml"/><Relationship Id="rId102" Type="http://schemas.microsoft.com/office/2015/10/relationships/revisionInfo" Target="revisionInfo.xml"/><Relationship Id="rId5" Type="http://schemas.openxmlformats.org/officeDocument/2006/relationships/slideMaster" Target="slideMasters/slideMaster2.xml"/><Relationship Id="rId90" Type="http://schemas.openxmlformats.org/officeDocument/2006/relationships/slide" Target="slides/slide75.xml"/><Relationship Id="rId95" Type="http://schemas.openxmlformats.org/officeDocument/2006/relationships/notesMaster" Target="notesMasters/notesMaster1.xml"/><Relationship Id="rId22" Type="http://schemas.openxmlformats.org/officeDocument/2006/relationships/slide" Target="slides/slide7.xml"/><Relationship Id="rId27" Type="http://schemas.openxmlformats.org/officeDocument/2006/relationships/slide" Target="slides/slide12.xml"/><Relationship Id="rId43" Type="http://schemas.openxmlformats.org/officeDocument/2006/relationships/slide" Target="slides/slide28.xml"/><Relationship Id="rId48" Type="http://schemas.openxmlformats.org/officeDocument/2006/relationships/slide" Target="slides/slide33.xml"/><Relationship Id="rId64" Type="http://schemas.openxmlformats.org/officeDocument/2006/relationships/slide" Target="slides/slide49.xml"/><Relationship Id="rId69" Type="http://schemas.openxmlformats.org/officeDocument/2006/relationships/slide" Target="slides/slide54.xml"/><Relationship Id="rId80" Type="http://schemas.openxmlformats.org/officeDocument/2006/relationships/slide" Target="slides/slide65.xml"/><Relationship Id="rId85" Type="http://schemas.openxmlformats.org/officeDocument/2006/relationships/slide" Target="slides/slide70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2.xml"/><Relationship Id="rId25" Type="http://schemas.openxmlformats.org/officeDocument/2006/relationships/slide" Target="slides/slide10.xml"/><Relationship Id="rId33" Type="http://schemas.openxmlformats.org/officeDocument/2006/relationships/slide" Target="slides/slide18.xml"/><Relationship Id="rId38" Type="http://schemas.openxmlformats.org/officeDocument/2006/relationships/slide" Target="slides/slide23.xml"/><Relationship Id="rId46" Type="http://schemas.openxmlformats.org/officeDocument/2006/relationships/slide" Target="slides/slide31.xml"/><Relationship Id="rId59" Type="http://schemas.openxmlformats.org/officeDocument/2006/relationships/slide" Target="slides/slide44.xml"/><Relationship Id="rId67" Type="http://schemas.openxmlformats.org/officeDocument/2006/relationships/slide" Target="slides/slide52.xml"/><Relationship Id="rId20" Type="http://schemas.openxmlformats.org/officeDocument/2006/relationships/slide" Target="slides/slide5.xml"/><Relationship Id="rId41" Type="http://schemas.openxmlformats.org/officeDocument/2006/relationships/slide" Target="slides/slide26.xml"/><Relationship Id="rId54" Type="http://schemas.openxmlformats.org/officeDocument/2006/relationships/slide" Target="slides/slide39.xml"/><Relationship Id="rId62" Type="http://schemas.openxmlformats.org/officeDocument/2006/relationships/slide" Target="slides/slide47.xml"/><Relationship Id="rId70" Type="http://schemas.openxmlformats.org/officeDocument/2006/relationships/slide" Target="slides/slide55.xml"/><Relationship Id="rId75" Type="http://schemas.openxmlformats.org/officeDocument/2006/relationships/slide" Target="slides/slide60.xml"/><Relationship Id="rId83" Type="http://schemas.openxmlformats.org/officeDocument/2006/relationships/slide" Target="slides/slide68.xml"/><Relationship Id="rId88" Type="http://schemas.openxmlformats.org/officeDocument/2006/relationships/slide" Target="slides/slide73.xml"/><Relationship Id="rId91" Type="http://schemas.openxmlformats.org/officeDocument/2006/relationships/slide" Target="slides/slide76.xml"/><Relationship Id="rId96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Master" Target="slideMasters/slideMaster12.xml"/><Relationship Id="rId23" Type="http://schemas.openxmlformats.org/officeDocument/2006/relationships/slide" Target="slides/slide8.xml"/><Relationship Id="rId28" Type="http://schemas.openxmlformats.org/officeDocument/2006/relationships/slide" Target="slides/slide13.xml"/><Relationship Id="rId36" Type="http://schemas.openxmlformats.org/officeDocument/2006/relationships/slide" Target="slides/slide21.xml"/><Relationship Id="rId49" Type="http://schemas.openxmlformats.org/officeDocument/2006/relationships/slide" Target="slides/slide34.xml"/><Relationship Id="rId57" Type="http://schemas.openxmlformats.org/officeDocument/2006/relationships/slide" Target="slides/slide42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6.xml"/><Relationship Id="rId44" Type="http://schemas.openxmlformats.org/officeDocument/2006/relationships/slide" Target="slides/slide29.xml"/><Relationship Id="rId52" Type="http://schemas.openxmlformats.org/officeDocument/2006/relationships/slide" Target="slides/slide37.xml"/><Relationship Id="rId60" Type="http://schemas.openxmlformats.org/officeDocument/2006/relationships/slide" Target="slides/slide45.xml"/><Relationship Id="rId65" Type="http://schemas.openxmlformats.org/officeDocument/2006/relationships/slide" Target="slides/slide50.xml"/><Relationship Id="rId73" Type="http://schemas.openxmlformats.org/officeDocument/2006/relationships/slide" Target="slides/slide58.xml"/><Relationship Id="rId78" Type="http://schemas.openxmlformats.org/officeDocument/2006/relationships/slide" Target="slides/slide63.xml"/><Relationship Id="rId81" Type="http://schemas.openxmlformats.org/officeDocument/2006/relationships/slide" Target="slides/slide66.xml"/><Relationship Id="rId86" Type="http://schemas.openxmlformats.org/officeDocument/2006/relationships/slide" Target="slides/slide71.xml"/><Relationship Id="rId94" Type="http://schemas.openxmlformats.org/officeDocument/2006/relationships/slide" Target="slides/slide79.xml"/><Relationship Id="rId99" Type="http://schemas.openxmlformats.org/officeDocument/2006/relationships/theme" Target="theme/theme1.xml"/><Relationship Id="rId101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3.xml"/><Relationship Id="rId39" Type="http://schemas.openxmlformats.org/officeDocument/2006/relationships/slide" Target="slides/slide24.xml"/><Relationship Id="rId34" Type="http://schemas.openxmlformats.org/officeDocument/2006/relationships/slide" Target="slides/slide19.xml"/><Relationship Id="rId50" Type="http://schemas.openxmlformats.org/officeDocument/2006/relationships/slide" Target="slides/slide35.xml"/><Relationship Id="rId55" Type="http://schemas.openxmlformats.org/officeDocument/2006/relationships/slide" Target="slides/slide40.xml"/><Relationship Id="rId76" Type="http://schemas.openxmlformats.org/officeDocument/2006/relationships/slide" Target="slides/slide61.xml"/><Relationship Id="rId97" Type="http://schemas.openxmlformats.org/officeDocument/2006/relationships/presProps" Target="presProps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56.xml"/><Relationship Id="rId92" Type="http://schemas.openxmlformats.org/officeDocument/2006/relationships/slide" Target="slides/slide77.xml"/><Relationship Id="rId2" Type="http://schemas.openxmlformats.org/officeDocument/2006/relationships/customXml" Target="../customXml/item2.xml"/><Relationship Id="rId29" Type="http://schemas.openxmlformats.org/officeDocument/2006/relationships/slide" Target="slides/slide14.xml"/><Relationship Id="rId24" Type="http://schemas.openxmlformats.org/officeDocument/2006/relationships/slide" Target="slides/slide9.xml"/><Relationship Id="rId40" Type="http://schemas.openxmlformats.org/officeDocument/2006/relationships/slide" Target="slides/slide25.xml"/><Relationship Id="rId45" Type="http://schemas.openxmlformats.org/officeDocument/2006/relationships/slide" Target="slides/slide30.xml"/><Relationship Id="rId66" Type="http://schemas.openxmlformats.org/officeDocument/2006/relationships/slide" Target="slides/slide51.xml"/><Relationship Id="rId87" Type="http://schemas.openxmlformats.org/officeDocument/2006/relationships/slide" Target="slides/slide72.xml"/><Relationship Id="rId61" Type="http://schemas.openxmlformats.org/officeDocument/2006/relationships/slide" Target="slides/slide46.xml"/><Relationship Id="rId82" Type="http://schemas.openxmlformats.org/officeDocument/2006/relationships/slide" Target="slides/slide67.xml"/><Relationship Id="rId19" Type="http://schemas.openxmlformats.org/officeDocument/2006/relationships/slide" Target="slides/slide4.xml"/><Relationship Id="rId14" Type="http://schemas.openxmlformats.org/officeDocument/2006/relationships/slideMaster" Target="slideMasters/slideMaster11.xml"/><Relationship Id="rId30" Type="http://schemas.openxmlformats.org/officeDocument/2006/relationships/slide" Target="slides/slide15.xml"/><Relationship Id="rId35" Type="http://schemas.openxmlformats.org/officeDocument/2006/relationships/slide" Target="slides/slide20.xml"/><Relationship Id="rId56" Type="http://schemas.openxmlformats.org/officeDocument/2006/relationships/slide" Target="slides/slide41.xml"/><Relationship Id="rId77" Type="http://schemas.openxmlformats.org/officeDocument/2006/relationships/slide" Target="slides/slide62.xml"/><Relationship Id="rId100" Type="http://schemas.openxmlformats.org/officeDocument/2006/relationships/tableStyles" Target="tableStyles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36.xml"/><Relationship Id="rId72" Type="http://schemas.openxmlformats.org/officeDocument/2006/relationships/slide" Target="slides/slide57.xml"/><Relationship Id="rId93" Type="http://schemas.openxmlformats.org/officeDocument/2006/relationships/slide" Target="slides/slide78.xml"/><Relationship Id="rId98" Type="http://schemas.openxmlformats.org/officeDocument/2006/relationships/viewProps" Target="viewProps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radley Weatherspoon" userId="360424b2-687b-4682-8ded-1692ba19cb86" providerId="ADAL" clId="{DFF33C0A-074B-40F5-B2D2-E9166F716E3E}"/>
    <pc:docChg chg="undo custSel delSld modSld">
      <pc:chgData name="Bradley Weatherspoon" userId="360424b2-687b-4682-8ded-1692ba19cb86" providerId="ADAL" clId="{DFF33C0A-074B-40F5-B2D2-E9166F716E3E}" dt="2024-11-22T20:07:19.330" v="314" actId="478"/>
      <pc:docMkLst>
        <pc:docMk/>
      </pc:docMkLst>
      <pc:sldChg chg="modSp mod">
        <pc:chgData name="Bradley Weatherspoon" userId="360424b2-687b-4682-8ded-1692ba19cb86" providerId="ADAL" clId="{DFF33C0A-074B-40F5-B2D2-E9166F716E3E}" dt="2024-11-22T19:48:43.393" v="114" actId="6549"/>
        <pc:sldMkLst>
          <pc:docMk/>
          <pc:sldMk cId="2649943332" sldId="2146448456"/>
        </pc:sldMkLst>
        <pc:spChg chg="mod ord">
          <ac:chgData name="Bradley Weatherspoon" userId="360424b2-687b-4682-8ded-1692ba19cb86" providerId="ADAL" clId="{DFF33C0A-074B-40F5-B2D2-E9166F716E3E}" dt="2024-11-22T19:48:43.393" v="114" actId="6549"/>
          <ac:spMkLst>
            <pc:docMk/>
            <pc:sldMk cId="2649943332" sldId="2146448456"/>
            <ac:spMk id="2" creationId="{F489FA33-45B8-4FF7-94CE-D10942AFCA5E}"/>
          </ac:spMkLst>
        </pc:spChg>
      </pc:sldChg>
      <pc:sldChg chg="delSp modSp mod">
        <pc:chgData name="Bradley Weatherspoon" userId="360424b2-687b-4682-8ded-1692ba19cb86" providerId="ADAL" clId="{DFF33C0A-074B-40F5-B2D2-E9166F716E3E}" dt="2024-11-22T20:07:19.330" v="314" actId="478"/>
        <pc:sldMkLst>
          <pc:docMk/>
          <pc:sldMk cId="3150781488" sldId="2146448458"/>
        </pc:sldMkLst>
        <pc:graphicFrameChg chg="modGraphic">
          <ac:chgData name="Bradley Weatherspoon" userId="360424b2-687b-4682-8ded-1692ba19cb86" providerId="ADAL" clId="{DFF33C0A-074B-40F5-B2D2-E9166F716E3E}" dt="2024-11-22T20:06:02.790" v="302" actId="20577"/>
          <ac:graphicFrameMkLst>
            <pc:docMk/>
            <pc:sldMk cId="3150781488" sldId="2146448458"/>
            <ac:graphicFrameMk id="5" creationId="{345187C8-3DCA-41ED-A938-FE8BC8A6E73E}"/>
          </ac:graphicFrameMkLst>
        </pc:graphicFrameChg>
        <pc:graphicFrameChg chg="del modGraphic">
          <ac:chgData name="Bradley Weatherspoon" userId="360424b2-687b-4682-8ded-1692ba19cb86" providerId="ADAL" clId="{DFF33C0A-074B-40F5-B2D2-E9166F716E3E}" dt="2024-11-22T20:07:19.330" v="314" actId="478"/>
          <ac:graphicFrameMkLst>
            <pc:docMk/>
            <pc:sldMk cId="3150781488" sldId="2146448458"/>
            <ac:graphicFrameMk id="10" creationId="{58D37648-4B98-9729-DC98-F4F87FBDD097}"/>
          </ac:graphicFrameMkLst>
        </pc:graphicFrameChg>
      </pc:sldChg>
      <pc:sldChg chg="modSp mod">
        <pc:chgData name="Bradley Weatherspoon" userId="360424b2-687b-4682-8ded-1692ba19cb86" providerId="ADAL" clId="{DFF33C0A-074B-40F5-B2D2-E9166F716E3E}" dt="2024-11-22T19:48:02.555" v="67" actId="20577"/>
        <pc:sldMkLst>
          <pc:docMk/>
          <pc:sldMk cId="3283972597" sldId="2147374763"/>
        </pc:sldMkLst>
        <pc:spChg chg="mod">
          <ac:chgData name="Bradley Weatherspoon" userId="360424b2-687b-4682-8ded-1692ba19cb86" providerId="ADAL" clId="{DFF33C0A-074B-40F5-B2D2-E9166F716E3E}" dt="2024-11-22T19:48:02.555" v="67" actId="20577"/>
          <ac:spMkLst>
            <pc:docMk/>
            <pc:sldMk cId="3283972597" sldId="2147374763"/>
            <ac:spMk id="2" creationId="{799D34D4-84DC-4B69-8C7E-0BBB0DF495BC}"/>
          </ac:spMkLst>
        </pc:spChg>
      </pc:sldChg>
      <pc:sldChg chg="modSp mod">
        <pc:chgData name="Bradley Weatherspoon" userId="360424b2-687b-4682-8ded-1692ba19cb86" providerId="ADAL" clId="{DFF33C0A-074B-40F5-B2D2-E9166F716E3E}" dt="2024-11-22T19:53:52.244" v="153" actId="20577"/>
        <pc:sldMkLst>
          <pc:docMk/>
          <pc:sldMk cId="658191582" sldId="2147374764"/>
        </pc:sldMkLst>
        <pc:graphicFrameChg chg="mod modGraphic">
          <ac:chgData name="Bradley Weatherspoon" userId="360424b2-687b-4682-8ded-1692ba19cb86" providerId="ADAL" clId="{DFF33C0A-074B-40F5-B2D2-E9166F716E3E}" dt="2024-11-22T19:52:37.178" v="141" actId="20577"/>
          <ac:graphicFrameMkLst>
            <pc:docMk/>
            <pc:sldMk cId="658191582" sldId="2147374764"/>
            <ac:graphicFrameMk id="7" creationId="{88BBE2B1-37D6-4C37-8BE2-D3BAFED552D0}"/>
          </ac:graphicFrameMkLst>
        </pc:graphicFrameChg>
        <pc:graphicFrameChg chg="mod modGraphic">
          <ac:chgData name="Bradley Weatherspoon" userId="360424b2-687b-4682-8ded-1692ba19cb86" providerId="ADAL" clId="{DFF33C0A-074B-40F5-B2D2-E9166F716E3E}" dt="2024-11-22T19:53:52.244" v="153" actId="20577"/>
          <ac:graphicFrameMkLst>
            <pc:docMk/>
            <pc:sldMk cId="658191582" sldId="2147374764"/>
            <ac:graphicFrameMk id="8" creationId="{FAC39637-DA25-4883-A8F0-665ECCFFCB29}"/>
          </ac:graphicFrameMkLst>
        </pc:graphicFrameChg>
      </pc:sldChg>
      <pc:sldChg chg="addSp delSp modSp del mod">
        <pc:chgData name="Bradley Weatherspoon" userId="360424b2-687b-4682-8ded-1692ba19cb86" providerId="ADAL" clId="{DFF33C0A-074B-40F5-B2D2-E9166F716E3E}" dt="2024-11-22T19:49:46.002" v="123" actId="478"/>
        <pc:sldMkLst>
          <pc:docMk/>
          <pc:sldMk cId="1775118081" sldId="2147374770"/>
        </pc:sldMkLst>
        <pc:spChg chg="del mod">
          <ac:chgData name="Bradley Weatherspoon" userId="360424b2-687b-4682-8ded-1692ba19cb86" providerId="ADAL" clId="{DFF33C0A-074B-40F5-B2D2-E9166F716E3E}" dt="2024-11-22T19:49:42.125" v="122" actId="478"/>
          <ac:spMkLst>
            <pc:docMk/>
            <pc:sldMk cId="1775118081" sldId="2147374770"/>
            <ac:spMk id="2" creationId="{F489FA33-45B8-4FF7-94CE-D10942AFCA5E}"/>
          </ac:spMkLst>
        </pc:spChg>
        <pc:spChg chg="add mod">
          <ac:chgData name="Bradley Weatherspoon" userId="360424b2-687b-4682-8ded-1692ba19cb86" providerId="ADAL" clId="{DFF33C0A-074B-40F5-B2D2-E9166F716E3E}" dt="2024-11-22T19:49:38.980" v="121"/>
          <ac:spMkLst>
            <pc:docMk/>
            <pc:sldMk cId="1775118081" sldId="2147374770"/>
            <ac:spMk id="3" creationId="{E413787C-5497-032B-564D-5E08F5106CC7}"/>
          </ac:spMkLst>
        </pc:spChg>
        <pc:spChg chg="add del mod">
          <ac:chgData name="Bradley Weatherspoon" userId="360424b2-687b-4682-8ded-1692ba19cb86" providerId="ADAL" clId="{DFF33C0A-074B-40F5-B2D2-E9166F716E3E}" dt="2024-11-22T19:49:46.002" v="123" actId="478"/>
          <ac:spMkLst>
            <pc:docMk/>
            <pc:sldMk cId="1775118081" sldId="2147374770"/>
            <ac:spMk id="10" creationId="{5079F390-0EC7-FE97-0CED-51C248FA8547}"/>
          </ac:spMkLst>
        </pc:spChg>
      </pc:sldChg>
      <pc:sldChg chg="addSp delSp modSp del mod">
        <pc:chgData name="Bradley Weatherspoon" userId="360424b2-687b-4682-8ded-1692ba19cb86" providerId="ADAL" clId="{DFF33C0A-074B-40F5-B2D2-E9166F716E3E}" dt="2024-11-22T19:50:01.878" v="127" actId="478"/>
        <pc:sldMkLst>
          <pc:docMk/>
          <pc:sldMk cId="424801176" sldId="2147374771"/>
        </pc:sldMkLst>
        <pc:spChg chg="del mod">
          <ac:chgData name="Bradley Weatherspoon" userId="360424b2-687b-4682-8ded-1692ba19cb86" providerId="ADAL" clId="{DFF33C0A-074B-40F5-B2D2-E9166F716E3E}" dt="2024-11-22T19:49:59.780" v="126" actId="478"/>
          <ac:spMkLst>
            <pc:docMk/>
            <pc:sldMk cId="424801176" sldId="2147374771"/>
            <ac:spMk id="2" creationId="{77B34BC7-0ED2-48E1-9705-8567543B8A97}"/>
          </ac:spMkLst>
        </pc:spChg>
        <pc:spChg chg="add mod">
          <ac:chgData name="Bradley Weatherspoon" userId="360424b2-687b-4682-8ded-1692ba19cb86" providerId="ADAL" clId="{DFF33C0A-074B-40F5-B2D2-E9166F716E3E}" dt="2024-11-22T19:49:57.271" v="125" actId="20577"/>
          <ac:spMkLst>
            <pc:docMk/>
            <pc:sldMk cId="424801176" sldId="2147374771"/>
            <ac:spMk id="7" creationId="{91DDE3E5-998A-BFC6-67FD-CF8C312BBC72}"/>
          </ac:spMkLst>
        </pc:spChg>
        <pc:spChg chg="add del mod">
          <ac:chgData name="Bradley Weatherspoon" userId="360424b2-687b-4682-8ded-1692ba19cb86" providerId="ADAL" clId="{DFF33C0A-074B-40F5-B2D2-E9166F716E3E}" dt="2024-11-22T19:50:01.878" v="127" actId="478"/>
          <ac:spMkLst>
            <pc:docMk/>
            <pc:sldMk cId="424801176" sldId="2147374771"/>
            <ac:spMk id="9" creationId="{6DF82D7E-7907-C976-EB92-91C27BF13FE7}"/>
          </ac:spMkLst>
        </pc:spChg>
      </pc:sldChg>
      <pc:sldChg chg="addSp delSp modSp del mod">
        <pc:chgData name="Bradley Weatherspoon" userId="360424b2-687b-4682-8ded-1692ba19cb86" providerId="ADAL" clId="{DFF33C0A-074B-40F5-B2D2-E9166F716E3E}" dt="2024-11-22T19:50:17.063" v="131" actId="478"/>
        <pc:sldMkLst>
          <pc:docMk/>
          <pc:sldMk cId="3742624666" sldId="2147374772"/>
        </pc:sldMkLst>
        <pc:spChg chg="del mod">
          <ac:chgData name="Bradley Weatherspoon" userId="360424b2-687b-4682-8ded-1692ba19cb86" providerId="ADAL" clId="{DFF33C0A-074B-40F5-B2D2-E9166F716E3E}" dt="2024-11-22T19:50:15.765" v="130" actId="478"/>
          <ac:spMkLst>
            <pc:docMk/>
            <pc:sldMk cId="3742624666" sldId="2147374772"/>
            <ac:spMk id="2" creationId="{77B34BC7-0ED2-48E1-9705-8567543B8A97}"/>
          </ac:spMkLst>
        </pc:spChg>
        <pc:spChg chg="add mod">
          <ac:chgData name="Bradley Weatherspoon" userId="360424b2-687b-4682-8ded-1692ba19cb86" providerId="ADAL" clId="{DFF33C0A-074B-40F5-B2D2-E9166F716E3E}" dt="2024-11-22T19:50:12.554" v="129" actId="20577"/>
          <ac:spMkLst>
            <pc:docMk/>
            <pc:sldMk cId="3742624666" sldId="2147374772"/>
            <ac:spMk id="6" creationId="{69C3E683-ED92-8174-4674-29E03E87FA4D}"/>
          </ac:spMkLst>
        </pc:spChg>
        <pc:spChg chg="add del mod">
          <ac:chgData name="Bradley Weatherspoon" userId="360424b2-687b-4682-8ded-1692ba19cb86" providerId="ADAL" clId="{DFF33C0A-074B-40F5-B2D2-E9166F716E3E}" dt="2024-11-22T19:50:17.063" v="131" actId="478"/>
          <ac:spMkLst>
            <pc:docMk/>
            <pc:sldMk cId="3742624666" sldId="2147374772"/>
            <ac:spMk id="10" creationId="{6EC74994-F5C5-6C90-7600-919FF39820D7}"/>
          </ac:spMkLst>
        </pc:spChg>
      </pc:sldChg>
      <pc:sldChg chg="del">
        <pc:chgData name="Bradley Weatherspoon" userId="360424b2-687b-4682-8ded-1692ba19cb86" providerId="ADAL" clId="{DFF33C0A-074B-40F5-B2D2-E9166F716E3E}" dt="2024-11-22T19:46:09.191" v="0" actId="47"/>
        <pc:sldMkLst>
          <pc:docMk/>
          <pc:sldMk cId="2268894475" sldId="2147473562"/>
        </pc:sldMkLst>
      </pc:sldChg>
      <pc:sldChg chg="addSp delSp modSp mod">
        <pc:chgData name="Bradley Weatherspoon" userId="360424b2-687b-4682-8ded-1692ba19cb86" providerId="ADAL" clId="{DFF33C0A-074B-40F5-B2D2-E9166F716E3E}" dt="2024-11-22T19:47:55.503" v="49" actId="20577"/>
        <pc:sldMkLst>
          <pc:docMk/>
          <pc:sldMk cId="1462821538" sldId="2147473563"/>
        </pc:sldMkLst>
        <pc:spChg chg="del">
          <ac:chgData name="Bradley Weatherspoon" userId="360424b2-687b-4682-8ded-1692ba19cb86" providerId="ADAL" clId="{DFF33C0A-074B-40F5-B2D2-E9166F716E3E}" dt="2024-11-22T19:46:41.139" v="1" actId="478"/>
          <ac:spMkLst>
            <pc:docMk/>
            <pc:sldMk cId="1462821538" sldId="2147473563"/>
            <ac:spMk id="2" creationId="{F489FA33-45B8-4FF7-94CE-D10942AFCA5E}"/>
          </ac:spMkLst>
        </pc:spChg>
        <pc:spChg chg="add del mod">
          <ac:chgData name="Bradley Weatherspoon" userId="360424b2-687b-4682-8ded-1692ba19cb86" providerId="ADAL" clId="{DFF33C0A-074B-40F5-B2D2-E9166F716E3E}" dt="2024-11-22T19:46:44.240" v="2" actId="478"/>
          <ac:spMkLst>
            <pc:docMk/>
            <pc:sldMk cId="1462821538" sldId="2147473563"/>
            <ac:spMk id="12" creationId="{146E20CB-C48D-ECD1-EBFF-B7A2AAF24286}"/>
          </ac:spMkLst>
        </pc:spChg>
        <pc:spChg chg="add mod">
          <ac:chgData name="Bradley Weatherspoon" userId="360424b2-687b-4682-8ded-1692ba19cb86" providerId="ADAL" clId="{DFF33C0A-074B-40F5-B2D2-E9166F716E3E}" dt="2024-11-22T19:46:52.030" v="3"/>
          <ac:spMkLst>
            <pc:docMk/>
            <pc:sldMk cId="1462821538" sldId="2147473563"/>
            <ac:spMk id="13" creationId="{E6207C4B-1CA8-23B0-6FE7-F7097A521E54}"/>
          </ac:spMkLst>
        </pc:spChg>
        <pc:spChg chg="add del mod">
          <ac:chgData name="Bradley Weatherspoon" userId="360424b2-687b-4682-8ded-1692ba19cb86" providerId="ADAL" clId="{DFF33C0A-074B-40F5-B2D2-E9166F716E3E}" dt="2024-11-22T19:47:29.593" v="21" actId="478"/>
          <ac:spMkLst>
            <pc:docMk/>
            <pc:sldMk cId="1462821538" sldId="2147473563"/>
            <ac:spMk id="18" creationId="{B83DEA3D-E67C-6682-7D63-1ADF04C6DDBC}"/>
          </ac:spMkLst>
        </pc:spChg>
        <pc:spChg chg="add mod">
          <ac:chgData name="Bradley Weatherspoon" userId="360424b2-687b-4682-8ded-1692ba19cb86" providerId="ADAL" clId="{DFF33C0A-074B-40F5-B2D2-E9166F716E3E}" dt="2024-11-22T19:47:37.450" v="25"/>
          <ac:spMkLst>
            <pc:docMk/>
            <pc:sldMk cId="1462821538" sldId="2147473563"/>
            <ac:spMk id="20" creationId="{C7394598-7B98-04A4-CA89-181DCE2C12F1}"/>
          </ac:spMkLst>
        </pc:spChg>
        <pc:spChg chg="add mod">
          <ac:chgData name="Bradley Weatherspoon" userId="360424b2-687b-4682-8ded-1692ba19cb86" providerId="ADAL" clId="{DFF33C0A-074B-40F5-B2D2-E9166F716E3E}" dt="2024-11-22T19:47:55.503" v="49" actId="20577"/>
          <ac:spMkLst>
            <pc:docMk/>
            <pc:sldMk cId="1462821538" sldId="2147473563"/>
            <ac:spMk id="22" creationId="{97823856-61CB-FD1A-F4B2-BFA8DF2AD13C}"/>
          </ac:spMkLst>
        </pc:spChg>
      </pc:sldChg>
      <pc:sldChg chg="modSp mod">
        <pc:chgData name="Bradley Weatherspoon" userId="360424b2-687b-4682-8ded-1692ba19cb86" providerId="ADAL" clId="{DFF33C0A-074B-40F5-B2D2-E9166F716E3E}" dt="2024-11-22T20:02:07.963" v="237"/>
        <pc:sldMkLst>
          <pc:docMk/>
          <pc:sldMk cId="1875473437" sldId="2147473591"/>
        </pc:sldMkLst>
        <pc:graphicFrameChg chg="mod modGraphic">
          <ac:chgData name="Bradley Weatherspoon" userId="360424b2-687b-4682-8ded-1692ba19cb86" providerId="ADAL" clId="{DFF33C0A-074B-40F5-B2D2-E9166F716E3E}" dt="2024-11-22T20:02:07.963" v="237"/>
          <ac:graphicFrameMkLst>
            <pc:docMk/>
            <pc:sldMk cId="1875473437" sldId="2147473591"/>
            <ac:graphicFrameMk id="3" creationId="{8CA655C7-834B-B370-0412-0DE5D557C5F5}"/>
          </ac:graphicFrameMkLst>
        </pc:graphicFrameChg>
        <pc:graphicFrameChg chg="modGraphic">
          <ac:chgData name="Bradley Weatherspoon" userId="360424b2-687b-4682-8ded-1692ba19cb86" providerId="ADAL" clId="{DFF33C0A-074B-40F5-B2D2-E9166F716E3E}" dt="2024-11-22T19:56:43.571" v="182" actId="20577"/>
          <ac:graphicFrameMkLst>
            <pc:docMk/>
            <pc:sldMk cId="1875473437" sldId="2147473591"/>
            <ac:graphicFrameMk id="6" creationId="{973B403D-F8D1-BA03-67B4-579A919D1BF7}"/>
          </ac:graphicFrameMkLst>
        </pc:graphicFrameChg>
        <pc:graphicFrameChg chg="modGraphic">
          <ac:chgData name="Bradley Weatherspoon" userId="360424b2-687b-4682-8ded-1692ba19cb86" providerId="ADAL" clId="{DFF33C0A-074B-40F5-B2D2-E9166F716E3E}" dt="2024-11-22T19:58:09.010" v="201" actId="20577"/>
          <ac:graphicFrameMkLst>
            <pc:docMk/>
            <pc:sldMk cId="1875473437" sldId="2147473591"/>
            <ac:graphicFrameMk id="7" creationId="{B6D45BC6-5DB4-8366-5B45-80B9922CBBB0}"/>
          </ac:graphicFrameMkLst>
        </pc:graphicFrameChg>
        <pc:graphicFrameChg chg="modGraphic">
          <ac:chgData name="Bradley Weatherspoon" userId="360424b2-687b-4682-8ded-1692ba19cb86" providerId="ADAL" clId="{DFF33C0A-074B-40F5-B2D2-E9166F716E3E}" dt="2024-11-22T19:57:28.219" v="188" actId="20577"/>
          <ac:graphicFrameMkLst>
            <pc:docMk/>
            <pc:sldMk cId="1875473437" sldId="2147473591"/>
            <ac:graphicFrameMk id="10" creationId="{58D37648-4B98-9729-DC98-F4F87FBDD097}"/>
          </ac:graphicFrameMkLst>
        </pc:graphicFrameChg>
      </pc:sldChg>
      <pc:sldChg chg="addSp delSp modSp mod">
        <pc:chgData name="Bradley Weatherspoon" userId="360424b2-687b-4682-8ded-1692ba19cb86" providerId="ADAL" clId="{DFF33C0A-074B-40F5-B2D2-E9166F716E3E}" dt="2024-11-22T20:05:12.399" v="297" actId="20577"/>
        <pc:sldMkLst>
          <pc:docMk/>
          <pc:sldMk cId="3203780486" sldId="2147473592"/>
        </pc:sldMkLst>
        <pc:graphicFrameChg chg="add del mod">
          <ac:chgData name="Bradley Weatherspoon" userId="360424b2-687b-4682-8ded-1692ba19cb86" providerId="ADAL" clId="{DFF33C0A-074B-40F5-B2D2-E9166F716E3E}" dt="2024-11-22T20:02:15.777" v="239" actId="478"/>
          <ac:graphicFrameMkLst>
            <pc:docMk/>
            <pc:sldMk cId="3203780486" sldId="2147473592"/>
            <ac:graphicFrameMk id="2" creationId="{630BA0F6-7375-2DF2-175B-E657EF56D811}"/>
          </ac:graphicFrameMkLst>
        </pc:graphicFrameChg>
        <pc:graphicFrameChg chg="add mod modGraphic">
          <ac:chgData name="Bradley Weatherspoon" userId="360424b2-687b-4682-8ded-1692ba19cb86" providerId="ADAL" clId="{DFF33C0A-074B-40F5-B2D2-E9166F716E3E}" dt="2024-11-22T20:05:12.399" v="297" actId="20577"/>
          <ac:graphicFrameMkLst>
            <pc:docMk/>
            <pc:sldMk cId="3203780486" sldId="2147473592"/>
            <ac:graphicFrameMk id="3" creationId="{2A0EDC31-7534-AA11-2A85-E47FBB8C3493}"/>
          </ac:graphicFrameMkLst>
        </pc:graphicFrameChg>
        <pc:graphicFrameChg chg="mod modGraphic">
          <ac:chgData name="Bradley Weatherspoon" userId="360424b2-687b-4682-8ded-1692ba19cb86" providerId="ADAL" clId="{DFF33C0A-074B-40F5-B2D2-E9166F716E3E}" dt="2024-11-22T20:02:58.143" v="265" actId="1035"/>
          <ac:graphicFrameMkLst>
            <pc:docMk/>
            <pc:sldMk cId="3203780486" sldId="2147473592"/>
            <ac:graphicFrameMk id="5" creationId="{8BFE2EB4-401B-14A6-4F85-F419BB6D975D}"/>
          </ac:graphicFrameMkLst>
        </pc:graphicFrameChg>
        <pc:graphicFrameChg chg="mod modGraphic">
          <ac:chgData name="Bradley Weatherspoon" userId="360424b2-687b-4682-8ded-1692ba19cb86" providerId="ADAL" clId="{DFF33C0A-074B-40F5-B2D2-E9166F716E3E}" dt="2024-11-22T20:02:58.143" v="265" actId="1035"/>
          <ac:graphicFrameMkLst>
            <pc:docMk/>
            <pc:sldMk cId="3203780486" sldId="2147473592"/>
            <ac:graphicFrameMk id="6" creationId="{555C971C-E224-8AC8-2888-8A6141A2D79C}"/>
          </ac:graphicFrameMkLst>
        </pc:graphicFrameChg>
        <pc:picChg chg="mod">
          <ac:chgData name="Bradley Weatherspoon" userId="360424b2-687b-4682-8ded-1692ba19cb86" providerId="ADAL" clId="{DFF33C0A-074B-40F5-B2D2-E9166F716E3E}" dt="2024-11-22T20:03:09.432" v="267" actId="1076"/>
          <ac:picMkLst>
            <pc:docMk/>
            <pc:sldMk cId="3203780486" sldId="2147473592"/>
            <ac:picMk id="13" creationId="{8740CE33-E671-C735-9E4C-404EF7EECCAE}"/>
          </ac:picMkLst>
        </pc:picChg>
      </pc:sldChg>
      <pc:sldChg chg="modSp mod">
        <pc:chgData name="Bradley Weatherspoon" userId="360424b2-687b-4682-8ded-1692ba19cb86" providerId="ADAL" clId="{DFF33C0A-074B-40F5-B2D2-E9166F716E3E}" dt="2024-11-22T19:54:42.947" v="161" actId="20577"/>
        <pc:sldMkLst>
          <pc:docMk/>
          <pc:sldMk cId="3493979400" sldId="2147473598"/>
        </pc:sldMkLst>
        <pc:graphicFrameChg chg="mod modGraphic">
          <ac:chgData name="Bradley Weatherspoon" userId="360424b2-687b-4682-8ded-1692ba19cb86" providerId="ADAL" clId="{DFF33C0A-074B-40F5-B2D2-E9166F716E3E}" dt="2024-11-22T19:54:24.392" v="159" actId="20577"/>
          <ac:graphicFrameMkLst>
            <pc:docMk/>
            <pc:sldMk cId="3493979400" sldId="2147473598"/>
            <ac:graphicFrameMk id="6" creationId="{AC71EF53-D7EE-49CE-B2CE-EF327A8FA7EF}"/>
          </ac:graphicFrameMkLst>
        </pc:graphicFrameChg>
        <pc:graphicFrameChg chg="mod modGraphic">
          <ac:chgData name="Bradley Weatherspoon" userId="360424b2-687b-4682-8ded-1692ba19cb86" providerId="ADAL" clId="{DFF33C0A-074B-40F5-B2D2-E9166F716E3E}" dt="2024-11-22T19:54:42.947" v="161" actId="20577"/>
          <ac:graphicFrameMkLst>
            <pc:docMk/>
            <pc:sldMk cId="3493979400" sldId="2147473598"/>
            <ac:graphicFrameMk id="11" creationId="{250FC274-8629-A226-AE9C-C6DC482B0129}"/>
          </ac:graphicFrameMkLst>
        </pc:graphicFrameChg>
      </pc:sldChg>
    </pc:docChg>
  </pc:docChgLst>
  <pc:docChgLst>
    <pc:chgData name="Bradley Weatherspoon" userId="360424b2-687b-4682-8ded-1692ba19cb86" providerId="ADAL" clId="{66108572-045C-4FD4-A1AC-A6B17FEB216A}"/>
    <pc:docChg chg="modSld">
      <pc:chgData name="Bradley Weatherspoon" userId="360424b2-687b-4682-8ded-1692ba19cb86" providerId="ADAL" clId="{66108572-045C-4FD4-A1AC-A6B17FEB216A}" dt="2024-11-14T17:01:14.139" v="9" actId="20577"/>
      <pc:docMkLst>
        <pc:docMk/>
      </pc:docMkLst>
      <pc:sldChg chg="modSp mod">
        <pc:chgData name="Bradley Weatherspoon" userId="360424b2-687b-4682-8ded-1692ba19cb86" providerId="ADAL" clId="{66108572-045C-4FD4-A1AC-A6B17FEB216A}" dt="2024-11-14T17:01:14.139" v="9" actId="20577"/>
        <pc:sldMkLst>
          <pc:docMk/>
          <pc:sldMk cId="2020050417" sldId="350"/>
        </pc:sldMkLst>
        <pc:spChg chg="mod">
          <ac:chgData name="Bradley Weatherspoon" userId="360424b2-687b-4682-8ded-1692ba19cb86" providerId="ADAL" clId="{66108572-045C-4FD4-A1AC-A6B17FEB216A}" dt="2024-11-14T17:01:14.139" v="9" actId="20577"/>
          <ac:spMkLst>
            <pc:docMk/>
            <pc:sldMk cId="2020050417" sldId="350"/>
            <ac:spMk id="3" creationId="{5C2EBFB8-71DD-445E-B9C2-482CED3914C3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sz="1000"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31C0EDC-3B04-4D43-AC98-A606493C474D}" type="datetimeFigureOut">
              <a:rPr lang="en-US" sz="1000" smtClean="0">
                <a:latin typeface="Arial" pitchFamily="34" charset="0"/>
                <a:cs typeface="Arial" pitchFamily="34" charset="0"/>
              </a:rPr>
              <a:pPr/>
              <a:t>11/22/2024</a:t>
            </a:fld>
            <a:endParaRPr lang="en-US" sz="100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lvl="0"/>
            <a:r>
              <a:rPr lang="en-US" sz="800" cap="all">
                <a:solidFill>
                  <a:srgbClr val="939598"/>
                </a:solidFill>
                <a:latin typeface="Arial" pitchFamily="34" charset="0"/>
                <a:cs typeface="Arial" pitchFamily="34" charset="0"/>
              </a:rPr>
              <a:t>2011 LENOVO CONFIDENTIAL. All rights reserved.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7F3538-DD9D-4F25-8311-592750C50641}" type="slidenum">
              <a:rPr lang="en-US" sz="800" smtClean="0">
                <a:latin typeface="Arial" pitchFamily="34" charset="0"/>
                <a:cs typeface="Arial" pitchFamily="34" charset="0"/>
              </a:rPr>
              <a:pPr/>
              <a:t>‹#›</a:t>
            </a:fld>
            <a:endParaRPr lang="en-US" sz="80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1550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000">
                <a:latin typeface="Arial" pitchFamily="34" charset="0"/>
                <a:cs typeface="Arial" pitchFamily="34" charset="0"/>
              </a:defRPr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000">
                <a:latin typeface="Arial" pitchFamily="34" charset="0"/>
                <a:cs typeface="Arial" pitchFamily="34" charset="0"/>
              </a:defRPr>
            </a:lvl1pPr>
          </a:lstStyle>
          <a:p>
            <a:fld id="{F23CF275-28B3-497F-9AED-85D5F023BA5C}" type="datetimeFigureOut">
              <a:rPr lang="en-US" smtClean="0"/>
              <a:pPr/>
              <a:t>11/22/2024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000"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sz="800" cap="all">
                <a:solidFill>
                  <a:srgbClr val="939598"/>
                </a:solidFill>
              </a:rPr>
              <a:t>2011 LENOVO CONFIDENTIAL. All rights reserved.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latin typeface="Arial" pitchFamily="34" charset="0"/>
                <a:cs typeface="Arial" pitchFamily="34" charset="0"/>
              </a:defRPr>
            </a:lvl1pPr>
          </a:lstStyle>
          <a:p>
            <a:fld id="{4AED87EB-65D7-4500-873C-410831173A8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331368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AED87EB-65D7-4500-873C-410831173A82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99838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695886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2E2713-32C7-437D-A408-9AE547B15A4E}" type="slidenum">
              <a:rPr kumimoji="0" lang="en-AU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21508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64421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92765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820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8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zh-CN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E3F56-5422-4941-9636-2242ECF559DA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79009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27766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88863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39798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27766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15195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62018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77720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9.emf"/><Relationship Id="rId7" Type="http://schemas.openxmlformats.org/officeDocument/2006/relationships/image" Target="../media/image13.emf"/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8.xml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0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0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0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0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0.xml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0.xml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0.xml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0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1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8" Type="http://schemas.openxmlformats.org/officeDocument/2006/relationships/slide" Target="../slides/slide55.xml"/><Relationship Id="rId3" Type="http://schemas.openxmlformats.org/officeDocument/2006/relationships/image" Target="../media/image9.emf"/><Relationship Id="rId7" Type="http://schemas.openxmlformats.org/officeDocument/2006/relationships/image" Target="../media/image13.emf"/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Relationship Id="rId9" Type="http://schemas.openxmlformats.org/officeDocument/2006/relationships/image" Target="../media/image14.emf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7499DC1-F0E6-41BB-AF6A-F0876F660A7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5EDBA1C-B6D4-4EA5-AFEC-F503C17F7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845F5D6-BE0B-480B-88EE-496759FEA3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5AAA8CE-D8BE-4BE8-A1DD-7DE68415FB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8A0BE61-2BE5-4A93-BB69-2C6570DD2D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F043FFA-0E38-46EC-944A-E3FA4DF51B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C2E6DDC-267B-42DC-899F-526E64208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9A786F8-41B3-4647-A9E4-1302BE18F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7B3E3C-DDCA-4B13-A617-D1F813E6D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A951F465-0D6C-4177-89F2-C25896B206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D417FEC1-7BF9-4F68-B694-07D9C6568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8DDAB7D6-6D46-49CF-9F6C-FFEFAE57B3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B52973E-7311-4C0C-B8BC-69B071412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D4DF32E3-06B5-412E-A2DA-CC05513664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18">
              <a:extLst>
                <a:ext uri="{FF2B5EF4-FFF2-40B4-BE49-F238E27FC236}">
                  <a16:creationId xmlns:a16="http://schemas.microsoft.com/office/drawing/2014/main" id="{D46C7794-35CE-4C1C-B771-220325E8B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29290C6B-21AC-4CFC-B860-87B2D9B29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432C48B8-6F92-44EA-BBFC-D16A93779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E0624747-62B6-40AD-854C-2FB490068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E6025DA0-325E-45E3-A420-77F8BED6F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1CE01064-9D88-4958-85CC-A337065E8F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2D3BA778-9DD6-4037-8E1A-64C4A7C232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840BB10F-232A-4837-8D0A-9E1B14A040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A8D03E7C-C19B-46EC-9DCB-28F60BFC5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24857C82-A0F7-4401-B521-4B6DA91FD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A79CE76C-7EDA-4A9E-A665-AE5E189DE2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FA164FB-4D77-4777-844B-0F16E6350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BF6ED60-81F5-48D2-9CE9-21D19C9C0B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3EACA839-E640-4BA9-9442-4D05CB5C33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1E54C6AF-997A-4539-9319-B5F8E2BF0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79CFBC-EF15-4B69-AD43-8CB5DBCE2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4ABCC918-CA6A-4BF0-A94C-D577B28D4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6579707-DC3D-4FE3-B45C-56D18C00C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FCB285C-7E10-40D2-9985-8848085AFB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9FC36887-1705-44AD-BCBD-DEAC26C7E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7BB507BB-A44D-4C94-ACE7-6EAAB1EBC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E6E3CE7-2E08-41DE-8D6A-235E7B0C4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DD404BEE-FF0E-4556-BA94-9357A616A4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FFCE7FAA-A72A-4B25-82F8-2422D9C35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4C70AFF6-9825-41D4-A4E8-52DD84720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96D1495-31D0-499E-9B44-5E1310E9B6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44">
              <a:extLst>
                <a:ext uri="{FF2B5EF4-FFF2-40B4-BE49-F238E27FC236}">
                  <a16:creationId xmlns:a16="http://schemas.microsoft.com/office/drawing/2014/main" id="{70164EA9-3730-41E9-8CBF-80C70F7B70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DB4ED9BE-6B08-4956-9E79-A3D670C41A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2A1519C-8C0D-4CEB-8F23-80DEDCC282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1D162702-7814-4EDF-AF7A-E4C9305E56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6ECDC371-EFBF-4B83-8735-5D771DDB6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7C35342-85B7-4031-8CE4-0518C77129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C4F8B1E-711A-4D3D-9ACC-5F4BBD6A58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771B0520-42FA-4CCC-8766-0AB04AE8C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1FC7BF01-A3CE-498F-BF51-7828BEF3BF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EEEF70E-BAB6-4E3F-A5BA-5253ED93B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F826D2CB-9E6E-45EB-9708-EA4A98A0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4ECE29B7-F98E-484C-A64D-8D3012CD2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21A62F91-5AB5-4449-BC3B-9955EC828F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5684"/>
            <a:ext cx="9960236" cy="2894768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5116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887607"/>
      </p:ext>
    </p:extLst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0322121"/>
      </p:ext>
    </p:extLst>
  </p:cSld>
  <p:clrMapOvr>
    <a:masterClrMapping/>
  </p:clrMapOvr>
  <p:transition spd="med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6418334"/>
      </p:ext>
    </p:extLst>
  </p:cSld>
  <p:clrMapOvr>
    <a:masterClrMapping/>
  </p:clrMapOvr>
  <p:transition spd="med"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93858786"/>
      </p:ext>
    </p:extLst>
  </p:cSld>
  <p:clrMapOvr>
    <a:masterClrMapping/>
  </p:clrMapOvr>
  <p:transition spd="med"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3455104"/>
      </p:ext>
    </p:extLst>
  </p:cSld>
  <p:clrMapOvr>
    <a:masterClrMapping/>
  </p:clrMapOvr>
  <p:transition spd="med"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2126059"/>
      </p:ext>
    </p:extLst>
  </p:cSld>
  <p:clrMapOvr>
    <a:masterClrMapping/>
  </p:clrMapOvr>
  <p:transition spd="med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21" name="Rectangle 2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8892726"/>
      </p:ext>
    </p:extLst>
  </p:cSld>
  <p:clrMapOvr>
    <a:masterClrMapping/>
  </p:clrMapOvr>
  <p:transition spd="med"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4931427"/>
      </p:ext>
    </p:extLst>
  </p:cSld>
  <p:clrMapOvr>
    <a:masterClrMapping/>
  </p:clrMapOvr>
  <p:transition spd="med"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4654344"/>
      </p:ext>
    </p:extLst>
  </p:cSld>
  <p:clrMapOvr>
    <a:masterClrMapping/>
  </p:clrMapOvr>
  <p:transition spd="med"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AF90973-FEC1-4552-893E-F8452486325A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03BCA337-0364-462A-918B-9D65DE60C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379A668-D702-43AE-8393-F493097C8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736733"/>
      </p:ext>
    </p:extLst>
  </p:cSld>
  <p:clrMapOvr>
    <a:masterClrMapping/>
  </p:clrMapOvr>
  <p:transition spd="med"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1757737"/>
      </p:ext>
    </p:extLst>
  </p:cSld>
  <p:clrMapOvr>
    <a:masterClrMapping/>
  </p:clrMapOvr>
  <p:transition spd="med"/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solidFill>
            <a:schemeClr val="tx1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6655516"/>
      </p:ext>
    </p:extLst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56789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633483"/>
      </p:ext>
    </p:extLst>
  </p:cSld>
  <p:clrMapOvr>
    <a:masterClrMapping/>
  </p:clrMapOvr>
  <p:transition spd="med"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8186605"/>
      </p:ext>
    </p:extLst>
  </p:cSld>
  <p:clrMapOvr>
    <a:masterClrMapping/>
  </p:clrMapOvr>
  <p:transition spd="med"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502376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0185224"/>
      </p:ext>
    </p:extLst>
  </p:cSld>
  <p:clrMapOvr>
    <a:masterClrMapping/>
  </p:clrMapOvr>
  <p:transition spd="med"/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4546163"/>
      </p:ext>
    </p:extLst>
  </p:cSld>
  <p:clrMapOvr>
    <a:masterClrMapping/>
  </p:clrMapOvr>
  <p:transition spd="med"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2531445"/>
      </p:ext>
    </p:extLst>
  </p:cSld>
  <p:clrMapOvr>
    <a:masterClrMapping/>
  </p:clrMapOvr>
  <p:transition spd="med"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172644"/>
      </p:ext>
    </p:extLst>
  </p:cSld>
  <p:clrMapOvr>
    <a:masterClrMapping/>
  </p:clrMapOvr>
  <p:transition spd="med"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6" name="Rectangle 1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4500083"/>
      </p:ext>
    </p:extLst>
  </p:cSld>
  <p:clrMapOvr>
    <a:masterClrMapping/>
  </p:clrMapOvr>
  <p:transition spd="med"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8900000" scaled="1"/>
            <a:tileRect/>
          </a:gra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4756764"/>
      </p:ext>
    </p:extLst>
  </p:cSld>
  <p:clrMapOvr>
    <a:masterClrMapping/>
  </p:clrMapOvr>
  <p:transition spd="med"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2110223"/>
      </p:ext>
    </p:extLst>
  </p:cSld>
  <p:clrMapOvr>
    <a:masterClrMapping/>
  </p:clrMapOvr>
  <p:transition spd="med"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697178921"/>
      </p:ext>
    </p:extLst>
  </p:cSld>
  <p:clrMapOvr>
    <a:masterClrMapping/>
  </p:clrMapOvr>
  <p:transition spd="med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13852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992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2260577"/>
      </p:ext>
    </p:extLst>
  </p:cSld>
  <p:clrMapOvr>
    <a:masterClrMapping/>
  </p:clrMapOvr>
  <p:transition spd="med"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Confidential.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" name="Picture 3" descr="A person sitting at a desk with multiple computers&#10;&#10;Description automatically generated">
            <a:extLst>
              <a:ext uri="{FF2B5EF4-FFF2-40B4-BE49-F238E27FC236}">
                <a16:creationId xmlns:a16="http://schemas.microsoft.com/office/drawing/2014/main" id="{D998CD2F-BDDC-9608-7CE8-14FB15BAE4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01686" y="1786"/>
            <a:ext cx="4587138" cy="68562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8013118"/>
      </p:ext>
    </p:extLst>
  </p:cSld>
  <p:clrMapOvr>
    <a:masterClrMapping/>
  </p:clrMapOvr>
  <p:transition spd="med"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Confidential.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" name="Picture 3" descr="A person and person looking at a model of a building&#10;&#10;Description automatically generated">
            <a:extLst>
              <a:ext uri="{FF2B5EF4-FFF2-40B4-BE49-F238E27FC236}">
                <a16:creationId xmlns:a16="http://schemas.microsoft.com/office/drawing/2014/main" id="{37068307-AB97-CA81-B464-80C944A294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74507" y="0"/>
            <a:ext cx="462413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351958"/>
      </p:ext>
    </p:extLst>
  </p:cSld>
  <p:clrMapOvr>
    <a:masterClrMapping/>
  </p:clrMapOvr>
  <p:transition spd="med"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7499DC1-F0E6-41BB-AF6A-F0876F660A7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5EDBA1C-B6D4-4EA5-AFEC-F503C17F7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845F5D6-BE0B-480B-88EE-496759FEA3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5AAA8CE-D8BE-4BE8-A1DD-7DE68415FB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8A0BE61-2BE5-4A93-BB69-2C6570DD2D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F043FFA-0E38-46EC-944A-E3FA4DF51B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C2E6DDC-267B-42DC-899F-526E64208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9A786F8-41B3-4647-A9E4-1302BE18F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7B3E3C-DDCA-4B13-A617-D1F813E6D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A951F465-0D6C-4177-89F2-C25896B206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D417FEC1-7BF9-4F68-B694-07D9C6568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8DDAB7D6-6D46-49CF-9F6C-FFEFAE57B3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B52973E-7311-4C0C-B8BC-69B071412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D4DF32E3-06B5-412E-A2DA-CC05513664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18">
              <a:extLst>
                <a:ext uri="{FF2B5EF4-FFF2-40B4-BE49-F238E27FC236}">
                  <a16:creationId xmlns:a16="http://schemas.microsoft.com/office/drawing/2014/main" id="{D46C7794-35CE-4C1C-B771-220325E8B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29290C6B-21AC-4CFC-B860-87B2D9B29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432C48B8-6F92-44EA-BBFC-D16A93779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E0624747-62B6-40AD-854C-2FB490068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E6025DA0-325E-45E3-A420-77F8BED6F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1CE01064-9D88-4958-85CC-A337065E8F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2D3BA778-9DD6-4037-8E1A-64C4A7C232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840BB10F-232A-4837-8D0A-9E1B14A040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A8D03E7C-C19B-46EC-9DCB-28F60BFC5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24857C82-A0F7-4401-B521-4B6DA91FD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A79CE76C-7EDA-4A9E-A665-AE5E189DE2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FA164FB-4D77-4777-844B-0F16E6350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BF6ED60-81F5-48D2-9CE9-21D19C9C0B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3EACA839-E640-4BA9-9442-4D05CB5C33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1E54C6AF-997A-4539-9319-B5F8E2BF0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79CFBC-EF15-4B69-AD43-8CB5DBCE2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4ABCC918-CA6A-4BF0-A94C-D577B28D4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6579707-DC3D-4FE3-B45C-56D18C00C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FCB285C-7E10-40D2-9985-8848085AFB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9FC36887-1705-44AD-BCBD-DEAC26C7E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7BB507BB-A44D-4C94-ACE7-6EAAB1EBC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E6E3CE7-2E08-41DE-8D6A-235E7B0C4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DD404BEE-FF0E-4556-BA94-9357A616A4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FFCE7FAA-A72A-4B25-82F8-2422D9C35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4C70AFF6-9825-41D4-A4E8-52DD84720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96D1495-31D0-499E-9B44-5E1310E9B6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44">
              <a:extLst>
                <a:ext uri="{FF2B5EF4-FFF2-40B4-BE49-F238E27FC236}">
                  <a16:creationId xmlns:a16="http://schemas.microsoft.com/office/drawing/2014/main" id="{70164EA9-3730-41E9-8CBF-80C70F7B70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DB4ED9BE-6B08-4956-9E79-A3D670C41A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2A1519C-8C0D-4CEB-8F23-80DEDCC282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1D162702-7814-4EDF-AF7A-E4C9305E56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6ECDC371-EFBF-4B83-8735-5D771DDB6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7C35342-85B7-4031-8CE4-0518C77129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C4F8B1E-711A-4D3D-9ACC-5F4BBD6A58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771B0520-42FA-4CCC-8766-0AB04AE8C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1FC7BF01-A3CE-498F-BF51-7828BEF3BF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EEEF70E-BAB6-4E3F-A5BA-5253ED93B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F826D2CB-9E6E-45EB-9708-EA4A98A0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4ECE29B7-F98E-484C-A64D-8D3012CD2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21A62F91-5AB5-4449-BC3B-9955EC828F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5684"/>
            <a:ext cx="9960236" cy="2894768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5116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066781"/>
      </p:ext>
    </p:extLst>
  </p:cSld>
  <p:clrMapOvr>
    <a:masterClrMapping/>
  </p:clrMapOvr>
  <p:transition spd="med"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>
            <a:extLst>
              <a:ext uri="{FF2B5EF4-FFF2-40B4-BE49-F238E27FC236}">
                <a16:creationId xmlns:a16="http://schemas.microsoft.com/office/drawing/2014/main" id="{D32A0016-1732-41C2-ABCA-54C20AE8EF4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8218A-F491-405B-B41C-36AB3F1221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EA24081-B1C2-4527-8EC4-1C6088218D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BAE85-DA50-4DEE-B970-AD27BC2B17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CDCABE7-7167-4A5E-8AC5-C56BD942C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65ED4C6D-93C4-4244-89FF-C75BAAEE9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6938712-1BF3-485A-9E70-378CF1A35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1D92C31-ADB5-457B-8736-70A182D8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24CC940C-FACB-41D6-A453-196ABCD90C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1CF1DF87-6D0C-4ABD-9667-B7A8CB01E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4">
              <a:extLst>
                <a:ext uri="{FF2B5EF4-FFF2-40B4-BE49-F238E27FC236}">
                  <a16:creationId xmlns:a16="http://schemas.microsoft.com/office/drawing/2014/main" id="{121982CC-6A80-42FD-8D7D-218F072754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28C87A8E-A8E3-444B-A6EE-AC45A4005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F9CA18BC-A7CA-47FA-9B57-C7ECB05E9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72BEAD13-1F2F-494D-A1F6-F54173ED22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87C5F757-D721-423A-9CB9-59C87EA04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5AEC129C-5030-4375-95F1-097B6D7CD7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BBC49A08-50D6-47E1-9ED3-2285EEFDDB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DB3123F6-0A02-4912-8D56-396818B62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9B09F65-0BF4-4CFC-B6DB-4DCB51E50E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7EBF4BFC-5DCB-4889-A797-CFE96FAAF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4E78905A-9EE9-4F6D-BB35-ED1741BF83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5">
              <a:extLst>
                <a:ext uri="{FF2B5EF4-FFF2-40B4-BE49-F238E27FC236}">
                  <a16:creationId xmlns:a16="http://schemas.microsoft.com/office/drawing/2014/main" id="{FA193E6C-B293-439B-8B7F-E6FEC922EA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6">
              <a:extLst>
                <a:ext uri="{FF2B5EF4-FFF2-40B4-BE49-F238E27FC236}">
                  <a16:creationId xmlns:a16="http://schemas.microsoft.com/office/drawing/2014/main" id="{3390F226-E928-4197-AB05-F3B6A53B45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7">
              <a:extLst>
                <a:ext uri="{FF2B5EF4-FFF2-40B4-BE49-F238E27FC236}">
                  <a16:creationId xmlns:a16="http://schemas.microsoft.com/office/drawing/2014/main" id="{0E96D302-6780-46A5-81BA-BFDAB80CCD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520A8F78-B8E2-457B-96A2-413F59C62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61C26647-4143-4D74-BEF8-6D99762644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FA88F2FC-BBDC-4821-9355-356B6B6DF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00AB4EC-B7D9-4393-986F-500807831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0D092F-41F8-4944-8511-B5E77957E9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4FE2DCA-426D-4AFF-B975-A2DC9F2A23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1A3BBE8F-53FD-4393-BE6E-DA399BE743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35">
              <a:extLst>
                <a:ext uri="{FF2B5EF4-FFF2-40B4-BE49-F238E27FC236}">
                  <a16:creationId xmlns:a16="http://schemas.microsoft.com/office/drawing/2014/main" id="{2A57E5CB-E66D-4A43-8697-4F3860A35C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D972F09-CCC4-49F3-B3FA-159BB9168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324A0802-8652-4965-BE86-1DD9437AB5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76F0F549-C6AF-44C2-B848-0B2AE11F2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F4FDCA5-33F0-4DF0-8014-879F2900F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7DAE396F-42FB-4CC8-B340-81F839CCD2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41944384-049E-46E1-991F-EB398F90A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E1826F1E-77EF-4562-BE22-1ABC3B4C6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>
              <a:extLst>
                <a:ext uri="{FF2B5EF4-FFF2-40B4-BE49-F238E27FC236}">
                  <a16:creationId xmlns:a16="http://schemas.microsoft.com/office/drawing/2014/main" id="{0AE30319-D167-4F33-8C55-1A21844BA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>
              <a:extLst>
                <a:ext uri="{FF2B5EF4-FFF2-40B4-BE49-F238E27FC236}">
                  <a16:creationId xmlns:a16="http://schemas.microsoft.com/office/drawing/2014/main" id="{92AB1EA0-254A-44FF-A68A-9D87FBC74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63B15D-8538-4F4D-95D4-10B6EF40D59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38EF8AF-A11C-49F7-816C-5F1E23CFA9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D4AE5D8-9A33-44FD-B63F-58D118D3D7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9ABE3C8-359D-4404-9E55-A32DBD9F8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E932F07-2CB8-465A-9F25-89FBFE6555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9E29597-4C22-45CD-97A0-F093CB88B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577633EC-54C7-4002-89BF-79EDD94211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BC268FF1-57B5-40D2-973F-EA1524295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C60414CF-B3A8-4BBC-BA9C-1CD8881AE8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973689"/>
      </p:ext>
    </p:extLst>
  </p:cSld>
  <p:clrMapOvr>
    <a:masterClrMapping/>
  </p:clrMapOvr>
  <p:transition spd="med"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31B9989-794F-4FB6-94F3-E6F772CC36E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4" cy="6856213"/>
          </a:xfrm>
          <a:prstGeom prst="rect">
            <a:avLst/>
          </a:prstGeom>
          <a:noFill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56A1FB27-450F-4532-92A8-CA4FDA086C05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0622488"/>
      </p:ext>
    </p:extLst>
  </p:cSld>
  <p:clrMapOvr>
    <a:masterClrMapping/>
  </p:clrMapOvr>
  <p:transition spd="med"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993087"/>
      </p:ext>
    </p:extLst>
  </p:cSld>
  <p:clrMapOvr>
    <a:masterClrMapping/>
  </p:clrMapOvr>
  <p:transition spd="med"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4">
            <a:extLst>
              <a:ext uri="{FF2B5EF4-FFF2-40B4-BE49-F238E27FC236}">
                <a16:creationId xmlns:a16="http://schemas.microsoft.com/office/drawing/2014/main" id="{0BCFD740-D8AB-41E5-88E0-294FA6A288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108" name="Freeform 5">
              <a:extLst>
                <a:ext uri="{FF2B5EF4-FFF2-40B4-BE49-F238E27FC236}">
                  <a16:creationId xmlns:a16="http://schemas.microsoft.com/office/drawing/2014/main" id="{13C14520-44FB-42BD-A3D7-23C4674EB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">
              <a:extLst>
                <a:ext uri="{FF2B5EF4-FFF2-40B4-BE49-F238E27FC236}">
                  <a16:creationId xmlns:a16="http://schemas.microsoft.com/office/drawing/2014/main" id="{84B76A5A-7C2E-4240-A512-058BB9062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">
              <a:extLst>
                <a:ext uri="{FF2B5EF4-FFF2-40B4-BE49-F238E27FC236}">
                  <a16:creationId xmlns:a16="http://schemas.microsoft.com/office/drawing/2014/main" id="{0423120C-118C-47CA-9CAB-2BE77A20D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">
              <a:extLst>
                <a:ext uri="{FF2B5EF4-FFF2-40B4-BE49-F238E27FC236}">
                  <a16:creationId xmlns:a16="http://schemas.microsoft.com/office/drawing/2014/main" id="{78C5FB8F-3262-4488-A215-4B70EDDAD9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>
              <a:extLst>
                <a:ext uri="{FF2B5EF4-FFF2-40B4-BE49-F238E27FC236}">
                  <a16:creationId xmlns:a16="http://schemas.microsoft.com/office/drawing/2014/main" id="{8A9B1676-580F-4AAA-B756-A279111313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">
              <a:extLst>
                <a:ext uri="{FF2B5EF4-FFF2-40B4-BE49-F238E27FC236}">
                  <a16:creationId xmlns:a16="http://schemas.microsoft.com/office/drawing/2014/main" id="{5ADDDBE1-1A96-4A5C-BB2D-A1017FC76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">
              <a:extLst>
                <a:ext uri="{FF2B5EF4-FFF2-40B4-BE49-F238E27FC236}">
                  <a16:creationId xmlns:a16="http://schemas.microsoft.com/office/drawing/2014/main" id="{E48B1C1E-7C52-4F31-9124-A4391E2F4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83178C27-D440-41FC-BAED-DE66C9DA30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62B75AA-0606-434F-972E-5A6C9F182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07E0678B-D26C-4C3E-8D8A-6E83CF011E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:a16="http://schemas.microsoft.com/office/drawing/2014/main" id="{DD4F9D6D-0A9B-4CF1-978A-5D1F3AE26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:a16="http://schemas.microsoft.com/office/drawing/2014/main" id="{B248EC6E-07B5-4F08-A3F4-5EF79474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:a16="http://schemas.microsoft.com/office/drawing/2014/main" id="{B4ADD616-8198-40C4-9F16-4AB36BC26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8">
              <a:extLst>
                <a:ext uri="{FF2B5EF4-FFF2-40B4-BE49-F238E27FC236}">
                  <a16:creationId xmlns:a16="http://schemas.microsoft.com/office/drawing/2014/main" id="{7C870FC9-EFB2-4A43-8DF8-DF7CC1D707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9">
              <a:extLst>
                <a:ext uri="{FF2B5EF4-FFF2-40B4-BE49-F238E27FC236}">
                  <a16:creationId xmlns:a16="http://schemas.microsoft.com/office/drawing/2014/main" id="{09E76F68-318F-4C70-8910-D35C7B6E6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1FBB9A07-1DC9-4F35-9C06-C39AADE91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">
              <a:extLst>
                <a:ext uri="{FF2B5EF4-FFF2-40B4-BE49-F238E27FC236}">
                  <a16:creationId xmlns:a16="http://schemas.microsoft.com/office/drawing/2014/main" id="{F92F7505-E8C8-4F9C-B44E-86FFA3FFA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2">
              <a:extLst>
                <a:ext uri="{FF2B5EF4-FFF2-40B4-BE49-F238E27FC236}">
                  <a16:creationId xmlns:a16="http://schemas.microsoft.com/office/drawing/2014/main" id="{B21BC6DD-4AD8-46C8-874C-58E62EBD8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">
              <a:extLst>
                <a:ext uri="{FF2B5EF4-FFF2-40B4-BE49-F238E27FC236}">
                  <a16:creationId xmlns:a16="http://schemas.microsoft.com/office/drawing/2014/main" id="{82EE83EC-AEA0-43CD-8495-1AA9D2543A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">
              <a:extLst>
                <a:ext uri="{FF2B5EF4-FFF2-40B4-BE49-F238E27FC236}">
                  <a16:creationId xmlns:a16="http://schemas.microsoft.com/office/drawing/2014/main" id="{693B18F5-79A6-4A0D-8B90-C59EA0F735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5">
              <a:extLst>
                <a:ext uri="{FF2B5EF4-FFF2-40B4-BE49-F238E27FC236}">
                  <a16:creationId xmlns:a16="http://schemas.microsoft.com/office/drawing/2014/main" id="{591CF3A6-F361-4A5A-AD08-2CE744E777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6">
              <a:extLst>
                <a:ext uri="{FF2B5EF4-FFF2-40B4-BE49-F238E27FC236}">
                  <a16:creationId xmlns:a16="http://schemas.microsoft.com/office/drawing/2014/main" id="{AF8302C0-2A6B-43E2-A883-71E961064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7">
              <a:extLst>
                <a:ext uri="{FF2B5EF4-FFF2-40B4-BE49-F238E27FC236}">
                  <a16:creationId xmlns:a16="http://schemas.microsoft.com/office/drawing/2014/main" id="{E508A94D-43BE-4C1C-B51C-F3455EA64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">
              <a:extLst>
                <a:ext uri="{FF2B5EF4-FFF2-40B4-BE49-F238E27FC236}">
                  <a16:creationId xmlns:a16="http://schemas.microsoft.com/office/drawing/2014/main" id="{662AE14B-9ABD-4206-8129-BA090CACC6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9">
              <a:extLst>
                <a:ext uri="{FF2B5EF4-FFF2-40B4-BE49-F238E27FC236}">
                  <a16:creationId xmlns:a16="http://schemas.microsoft.com/office/drawing/2014/main" id="{E0C72610-89D0-47BB-943F-E9C98FAA5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0">
              <a:extLst>
                <a:ext uri="{FF2B5EF4-FFF2-40B4-BE49-F238E27FC236}">
                  <a16:creationId xmlns:a16="http://schemas.microsoft.com/office/drawing/2014/main" id="{D39C7CCF-DFA5-46FB-9EE9-14E162155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">
              <a:extLst>
                <a:ext uri="{FF2B5EF4-FFF2-40B4-BE49-F238E27FC236}">
                  <a16:creationId xmlns:a16="http://schemas.microsoft.com/office/drawing/2014/main" id="{9C039A99-A2B1-4606-8E75-F0D5437A7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">
              <a:extLst>
                <a:ext uri="{FF2B5EF4-FFF2-40B4-BE49-F238E27FC236}">
                  <a16:creationId xmlns:a16="http://schemas.microsoft.com/office/drawing/2014/main" id="{4891D605-A6E2-430E-8B44-1FF1DC8C5E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3">
              <a:extLst>
                <a:ext uri="{FF2B5EF4-FFF2-40B4-BE49-F238E27FC236}">
                  <a16:creationId xmlns:a16="http://schemas.microsoft.com/office/drawing/2014/main" id="{9CDE6FB1-9204-4576-9EDD-0206D1B3D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4">
              <a:extLst>
                <a:ext uri="{FF2B5EF4-FFF2-40B4-BE49-F238E27FC236}">
                  <a16:creationId xmlns:a16="http://schemas.microsoft.com/office/drawing/2014/main" id="{FC92084D-9760-4C38-BE7F-B62F5A2841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5">
              <a:extLst>
                <a:ext uri="{FF2B5EF4-FFF2-40B4-BE49-F238E27FC236}">
                  <a16:creationId xmlns:a16="http://schemas.microsoft.com/office/drawing/2014/main" id="{20176B2F-5C48-4995-A960-30C000A7C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6">
              <a:extLst>
                <a:ext uri="{FF2B5EF4-FFF2-40B4-BE49-F238E27FC236}">
                  <a16:creationId xmlns:a16="http://schemas.microsoft.com/office/drawing/2014/main" id="{970ABDC1-2A74-4B89-BBFB-0F70050A3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7">
              <a:extLst>
                <a:ext uri="{FF2B5EF4-FFF2-40B4-BE49-F238E27FC236}">
                  <a16:creationId xmlns:a16="http://schemas.microsoft.com/office/drawing/2014/main" id="{153C6D43-AF73-49C1-8A76-62BBC37C85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4894FBAA-6477-4E3C-BE44-163D96264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ED4971B7-D6C2-4184-B232-B969BE391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0">
              <a:extLst>
                <a:ext uri="{FF2B5EF4-FFF2-40B4-BE49-F238E27FC236}">
                  <a16:creationId xmlns:a16="http://schemas.microsoft.com/office/drawing/2014/main" id="{AACA700B-5CD4-49FF-86A8-EAF51997C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1">
              <a:extLst>
                <a:ext uri="{FF2B5EF4-FFF2-40B4-BE49-F238E27FC236}">
                  <a16:creationId xmlns:a16="http://schemas.microsoft.com/office/drawing/2014/main" id="{DC572566-EE60-4254-B82C-DDF927AFF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2">
              <a:extLst>
                <a:ext uri="{FF2B5EF4-FFF2-40B4-BE49-F238E27FC236}">
                  <a16:creationId xmlns:a16="http://schemas.microsoft.com/office/drawing/2014/main" id="{507C4D1A-7A9A-4149-8554-3B001E72E1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">
              <a:extLst>
                <a:ext uri="{FF2B5EF4-FFF2-40B4-BE49-F238E27FC236}">
                  <a16:creationId xmlns:a16="http://schemas.microsoft.com/office/drawing/2014/main" id="{512543B8-A257-419C-960E-03C1D59B08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4">
              <a:extLst>
                <a:ext uri="{FF2B5EF4-FFF2-40B4-BE49-F238E27FC236}">
                  <a16:creationId xmlns:a16="http://schemas.microsoft.com/office/drawing/2014/main" id="{2F4DC3F3-E8C7-4B87-9C26-3BAF1F4F89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5">
              <a:extLst>
                <a:ext uri="{FF2B5EF4-FFF2-40B4-BE49-F238E27FC236}">
                  <a16:creationId xmlns:a16="http://schemas.microsoft.com/office/drawing/2014/main" id="{BCFBE710-AC77-40F8-99EC-D3FCE8E6B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6">
              <a:extLst>
                <a:ext uri="{FF2B5EF4-FFF2-40B4-BE49-F238E27FC236}">
                  <a16:creationId xmlns:a16="http://schemas.microsoft.com/office/drawing/2014/main" id="{0279C815-71BB-4E23-9B48-2CFB986D9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7">
              <a:extLst>
                <a:ext uri="{FF2B5EF4-FFF2-40B4-BE49-F238E27FC236}">
                  <a16:creationId xmlns:a16="http://schemas.microsoft.com/office/drawing/2014/main" id="{3B059C4B-420B-4FD1-9F88-19D356C791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8">
              <a:extLst>
                <a:ext uri="{FF2B5EF4-FFF2-40B4-BE49-F238E27FC236}">
                  <a16:creationId xmlns:a16="http://schemas.microsoft.com/office/drawing/2014/main" id="{DBC902E5-68AC-414D-9DBE-35C40AB652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9">
              <a:extLst>
                <a:ext uri="{FF2B5EF4-FFF2-40B4-BE49-F238E27FC236}">
                  <a16:creationId xmlns:a16="http://schemas.microsoft.com/office/drawing/2014/main" id="{54BF0C95-F3DE-4659-A6A6-44B54FF3217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">
              <a:extLst>
                <a:ext uri="{FF2B5EF4-FFF2-40B4-BE49-F238E27FC236}">
                  <a16:creationId xmlns:a16="http://schemas.microsoft.com/office/drawing/2014/main" id="{DA16A3FC-C6E5-4AD9-8FDD-61802C2DF8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1">
              <a:extLst>
                <a:ext uri="{FF2B5EF4-FFF2-40B4-BE49-F238E27FC236}">
                  <a16:creationId xmlns:a16="http://schemas.microsoft.com/office/drawing/2014/main" id="{402CBC49-7FF2-45E7-982D-7D9784126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2">
              <a:extLst>
                <a:ext uri="{FF2B5EF4-FFF2-40B4-BE49-F238E27FC236}">
                  <a16:creationId xmlns:a16="http://schemas.microsoft.com/office/drawing/2014/main" id="{B02F4722-1658-47CF-9E28-B84B090D0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3">
              <a:extLst>
                <a:ext uri="{FF2B5EF4-FFF2-40B4-BE49-F238E27FC236}">
                  <a16:creationId xmlns:a16="http://schemas.microsoft.com/office/drawing/2014/main" id="{52453FD2-39FE-4E9D-B10C-4B46A8877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4">
              <a:extLst>
                <a:ext uri="{FF2B5EF4-FFF2-40B4-BE49-F238E27FC236}">
                  <a16:creationId xmlns:a16="http://schemas.microsoft.com/office/drawing/2014/main" id="{C8517444-82CC-4A71-882B-3EF61EF474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5">
              <a:extLst>
                <a:ext uri="{FF2B5EF4-FFF2-40B4-BE49-F238E27FC236}">
                  <a16:creationId xmlns:a16="http://schemas.microsoft.com/office/drawing/2014/main" id="{D0867BE8-6EC3-4C14-A51E-DA550F8B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6">
              <a:extLst>
                <a:ext uri="{FF2B5EF4-FFF2-40B4-BE49-F238E27FC236}">
                  <a16:creationId xmlns:a16="http://schemas.microsoft.com/office/drawing/2014/main" id="{5260C7C1-F109-4C8D-B027-C87D15C08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5FAB1D-672B-4A43-A5CF-5CDBDA7F96E2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522D06D-B30F-4351-9A68-DCA53CDA4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3728E4F-88E9-41DC-A05C-901400FF33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CF351D81-CA23-4E92-AE46-C7471F795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CB68BAB-8C6F-468F-92A1-3EC5A1D2C1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F492F55-FB55-45E5-9680-5830985301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01D4109-2F7E-478E-956A-7345B6D674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8052ECC-1780-44EF-9E52-F77A8EC2B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1656053"/>
      </p:ext>
    </p:extLst>
  </p:cSld>
  <p:clrMapOvr>
    <a:masterClrMapping/>
  </p:clrMapOvr>
  <p:transition spd="med"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>
            <a:extLst>
              <a:ext uri="{FF2B5EF4-FFF2-40B4-BE49-F238E27FC236}">
                <a16:creationId xmlns:a16="http://schemas.microsoft.com/office/drawing/2014/main" id="{DB2F42B2-FE44-46FE-8C0F-290166D2E49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35E251B-784F-4ABD-A01C-2787BB6060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72110E1-7FA6-4DD1-B7F1-1134E54F0F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3E45C10-1F0E-4B16-A3FC-931356E1A4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8BD0CBE-D381-46E9-94BB-00629DEDCC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8D51AD01-2586-405D-B6AE-418868771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6F2E3A5-7334-4E59-B453-BB223637C1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0A2D163E-5314-467E-B975-EC24950D8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71C4340D-F8B4-43D7-9A16-503383DC0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531C253-A35A-4BC5-8BFD-D16CF75E5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14">
              <a:extLst>
                <a:ext uri="{FF2B5EF4-FFF2-40B4-BE49-F238E27FC236}">
                  <a16:creationId xmlns:a16="http://schemas.microsoft.com/office/drawing/2014/main" id="{94E9A881-B3A6-4C26-9CEA-75B0764C66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5">
              <a:extLst>
                <a:ext uri="{FF2B5EF4-FFF2-40B4-BE49-F238E27FC236}">
                  <a16:creationId xmlns:a16="http://schemas.microsoft.com/office/drawing/2014/main" id="{6B594F41-2BEB-4233-9BBE-AA0CB3F4136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7790C2AD-7B39-4811-BBBC-5185892F2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08D554-04F4-4B4B-A330-32F5244CB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418CB7D-4BD3-4B93-AA98-4645F3950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D91752FF-F120-4516-992D-1CBD9E896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BF9A3D2A-9067-4443-B564-5373F282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6EA1A756-F815-4D21-90F9-2F4EFB45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9E33D7B-3668-4E78-8174-FD67328AF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CA08C292-9A06-4998-B82C-76EB9073D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B3BC5E9E-90E7-444B-8237-8FF980E950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5">
              <a:extLst>
                <a:ext uri="{FF2B5EF4-FFF2-40B4-BE49-F238E27FC236}">
                  <a16:creationId xmlns:a16="http://schemas.microsoft.com/office/drawing/2014/main" id="{7E7E0EC0-C275-411E-BEA1-E6510C1FED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6">
              <a:extLst>
                <a:ext uri="{FF2B5EF4-FFF2-40B4-BE49-F238E27FC236}">
                  <a16:creationId xmlns:a16="http://schemas.microsoft.com/office/drawing/2014/main" id="{DB7AC008-FABA-4156-A2FF-70AD8CEF17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7">
              <a:extLst>
                <a:ext uri="{FF2B5EF4-FFF2-40B4-BE49-F238E27FC236}">
                  <a16:creationId xmlns:a16="http://schemas.microsoft.com/office/drawing/2014/main" id="{68A212EC-DDDE-4DA3-BA76-3B18C203EC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F9A3F80C-5EA4-4EA8-84EF-74C663C00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C1F645EF-A4BE-4D45-97CD-08FAE055D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4B1BBF2D-A08E-4E8F-BC16-0B1B48530F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9E3C977-179B-4098-BC28-41C17E3505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0B0B71F5-EED1-4317-8432-E661711D27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6A39ECB-7B3D-44A1-8F51-94B15B431C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8CD73FF5-229C-4D9E-974C-632593C7551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5">
              <a:extLst>
                <a:ext uri="{FF2B5EF4-FFF2-40B4-BE49-F238E27FC236}">
                  <a16:creationId xmlns:a16="http://schemas.microsoft.com/office/drawing/2014/main" id="{D87EADA6-0851-4FBA-B2BD-5619A4A73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1015E92D-B2A6-4156-A64C-4FB7551030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1504C322-DFA5-4EA6-B595-A128B3237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E7FC1D8B-F992-4B01-91D7-5760CE8B4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D6743AB1-5743-44D6-8323-93F6E829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DC6AC69B-AC60-4EB2-B46E-CB29C5DE5D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917C0D38-5CE9-49C8-8482-BDFCD4398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7FBEA5D6-1AE9-4738-BE4C-CF1FB9DFF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5EF0256F-B121-4D1C-B3C6-0024E354C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490CF93A-3641-4BD6-B414-9D8FF72D4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33283A5-2526-48B4-B760-C404E302A777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5DF7E17-36A7-4676-BC70-AC259BE69F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A9C0F99-ABCE-472B-A95C-B2510D01F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D50CD3C-2520-4CDE-AB66-8D8E401E3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3D41C42-F476-4869-B914-81B9D41C93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7C1B7F-3BA9-476F-B8E1-C0E047CA9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540D39F-E7E8-4E0F-97BE-B14AAE2735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A044101-546E-45E4-B062-A39F26FF10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7032621"/>
      </p:ext>
    </p:extLst>
  </p:cSld>
  <p:clrMapOvr>
    <a:masterClrMapping/>
  </p:clrMapOvr>
  <p:transition spd="med"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Color">
    <p:bg>
      <p:bgPr>
        <a:gradFill flip="none" rotWithShape="1">
          <a:gsLst>
            <a:gs pos="0">
              <a:srgbClr val="E14B92"/>
            </a:gs>
            <a:gs pos="60000">
              <a:srgbClr val="89529C"/>
            </a:gs>
            <a:gs pos="100000">
              <a:srgbClr val="82256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593906737"/>
      </p:ext>
    </p:extLst>
  </p:cSld>
  <p:clrMapOvr>
    <a:masterClrMapping/>
  </p:clrMapOvr>
  <p:transition spd="med"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226054162"/>
      </p:ext>
    </p:extLst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8880"/>
            <a:ext cx="11073384" cy="4906726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416382"/>
      </p:ext>
    </p:extLst>
  </p:cSld>
  <p:clrMapOvr>
    <a:masterClrMapping/>
  </p:clrMapOvr>
  <p:transition spd="med"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122319"/>
      </p:ext>
    </p:extLst>
  </p:cSld>
  <p:clrMapOvr>
    <a:masterClrMapping/>
  </p:clrMapOvr>
  <p:transition spd="med"/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4733636"/>
      </p:ext>
    </p:extLst>
  </p:cSld>
  <p:clrMapOvr>
    <a:masterClrMapping/>
  </p:clrMapOvr>
  <p:transition spd="med"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56789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691330"/>
      </p:ext>
    </p:extLst>
  </p:cSld>
  <p:clrMapOvr>
    <a:masterClrMapping/>
  </p:clrMapOvr>
  <p:transition spd="med"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992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7478112"/>
      </p:ext>
    </p:extLst>
  </p:cSld>
  <p:clrMapOvr>
    <a:masterClrMapping/>
  </p:clrMapOvr>
  <p:transition spd="med"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8880"/>
            <a:ext cx="11073384" cy="4906726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38449"/>
      </p:ext>
    </p:extLst>
  </p:cSld>
  <p:clrMapOvr>
    <a:masterClrMapping/>
  </p:clrMapOvr>
  <p:transition spd="med"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11073384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5511183"/>
      </p:ext>
    </p:extLst>
  </p:cSld>
  <p:clrMapOvr>
    <a:masterClrMapping/>
  </p:clrMapOvr>
  <p:transition spd="med"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5767"/>
            <a:ext cx="11073384" cy="4651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557784" y="899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6945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744601"/>
      </p:ext>
    </p:extLst>
  </p:cSld>
  <p:clrMapOvr>
    <a:masterClrMapping/>
  </p:clrMapOvr>
  <p:transition spd="med"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2767"/>
            <a:ext cx="11073384" cy="4654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2616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3978268"/>
      </p:ext>
    </p:extLst>
  </p:cSld>
  <p:clrMapOvr>
    <a:masterClrMapping/>
  </p:clrMapOvr>
  <p:transition spd="med"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7491774"/>
      </p:ext>
    </p:extLst>
  </p:cSld>
  <p:clrMapOvr>
    <a:masterClrMapping/>
  </p:clrMapOvr>
  <p:transition spd="med"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6968666"/>
      </p:ext>
    </p:extLst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11073384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0975778"/>
      </p:ext>
    </p:extLst>
  </p:cSld>
  <p:clrMapOvr>
    <a:masterClrMapping/>
  </p:clrMapOvr>
  <p:transition spd="med"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94684384"/>
      </p:ext>
    </p:extLst>
  </p:cSld>
  <p:clrMapOvr>
    <a:masterClrMapping/>
  </p:clrMapOvr>
  <p:transition spd="med"/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4167459"/>
      </p:ext>
    </p:extLst>
  </p:cSld>
  <p:clrMapOvr>
    <a:masterClrMapping/>
  </p:clrMapOvr>
  <p:transition spd="med"/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913887"/>
      </p:ext>
    </p:extLst>
  </p:cSld>
  <p:clrMapOvr>
    <a:masterClrMapping/>
  </p:clrMapOvr>
  <p:transition spd="med"/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21" name="Rectangle 2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166262"/>
      </p:ext>
    </p:extLst>
  </p:cSld>
  <p:clrMapOvr>
    <a:masterClrMapping/>
  </p:clrMapOvr>
  <p:transition spd="med"/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080339"/>
      </p:ext>
    </p:extLst>
  </p:cSld>
  <p:clrMapOvr>
    <a:masterClrMapping/>
  </p:clrMapOvr>
  <p:transition spd="med"/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5725099"/>
      </p:ext>
    </p:extLst>
  </p:cSld>
  <p:clrMapOvr>
    <a:masterClrMapping/>
  </p:clrMapOvr>
  <p:transition spd="med"/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AF90973-FEC1-4552-893E-F8452486325A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03BCA337-0364-462A-918B-9D65DE60C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379A668-D702-43AE-8393-F493097C8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0007580"/>
      </p:ext>
    </p:extLst>
  </p:cSld>
  <p:clrMapOvr>
    <a:masterClrMapping/>
  </p:clrMapOvr>
  <p:transition spd="med"/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8949081"/>
      </p:ext>
    </p:extLst>
  </p:cSld>
  <p:clrMapOvr>
    <a:masterClrMapping/>
  </p:clrMapOvr>
  <p:transition spd="med"/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solidFill>
            <a:schemeClr val="tx1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315530"/>
      </p:ext>
    </p:extLst>
  </p:cSld>
  <p:clrMapOvr>
    <a:masterClrMapping/>
  </p:clrMapOvr>
  <p:transition spd="med"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3092212"/>
      </p:ext>
    </p:extLst>
  </p:cSld>
  <p:clrMapOvr>
    <a:masterClrMapping/>
  </p:clrMapOvr>
  <p:transition spd="med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5767"/>
            <a:ext cx="11073384" cy="4651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557784" y="899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6945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79330"/>
      </p:ext>
    </p:extLst>
  </p:cSld>
  <p:clrMapOvr>
    <a:masterClrMapping/>
  </p:clrMapOvr>
  <p:transition spd="med"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502376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6297338"/>
      </p:ext>
    </p:extLst>
  </p:cSld>
  <p:clrMapOvr>
    <a:masterClrMapping/>
  </p:clrMapOvr>
  <p:transition spd="med"/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0101351"/>
      </p:ext>
    </p:extLst>
  </p:cSld>
  <p:clrMapOvr>
    <a:masterClrMapping/>
  </p:clrMapOvr>
  <p:transition spd="med"/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5781507"/>
      </p:ext>
    </p:extLst>
  </p:cSld>
  <p:clrMapOvr>
    <a:masterClrMapping/>
  </p:clrMapOvr>
  <p:transition spd="med"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404016"/>
      </p:ext>
    </p:extLst>
  </p:cSld>
  <p:clrMapOvr>
    <a:masterClrMapping/>
  </p:clrMapOvr>
  <p:transition spd="med"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6" name="Rectangle 1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8720682"/>
      </p:ext>
    </p:extLst>
  </p:cSld>
  <p:clrMapOvr>
    <a:masterClrMapping/>
  </p:clrMapOvr>
  <p:transition spd="med"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8900000" scaled="1"/>
            <a:tileRect/>
          </a:gra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5197739"/>
      </p:ext>
    </p:extLst>
  </p:cSld>
  <p:clrMapOvr>
    <a:masterClrMapping/>
  </p:clrMapOvr>
  <p:transition spd="med"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3689824"/>
      </p:ext>
    </p:extLst>
  </p:cSld>
  <p:clrMapOvr>
    <a:masterClrMapping/>
  </p:clrMapOvr>
  <p:transition spd="med"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736955025"/>
      </p:ext>
    </p:extLst>
  </p:cSld>
  <p:clrMapOvr>
    <a:masterClrMapping/>
  </p:clrMapOvr>
  <p:transition spd="med"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inkCentre imag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286287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9863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2767"/>
            <a:ext cx="11073384" cy="4654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2616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5945371"/>
      </p:ext>
    </p:extLst>
  </p:cSld>
  <p:clrMapOvr>
    <a:masterClrMapping/>
  </p:clrMapOvr>
  <p:transition spd="med"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inkCentre imag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230517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RS34056_Color-Sparkles-lores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" y="0"/>
            <a:ext cx="12188825" cy="6858000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40" y="2048256"/>
            <a:ext cx="8723376" cy="1581912"/>
          </a:xfrm>
          <a:prstGeom prst="rect">
            <a:avLst/>
          </a:prstGeom>
        </p:spPr>
        <p:txBody>
          <a:bodyPr lIns="0" tIns="60949" rIns="121899" bIns="60949" anchor="b" anchorCtr="0"/>
          <a:lstStyle>
            <a:lvl1pPr marL="0" algn="l" defTabSz="1218987" rtl="0" eaLnBrk="1" latinLnBrk="0" hangingPunct="1">
              <a:lnSpc>
                <a:spcPts val="5800"/>
              </a:lnSpc>
              <a:spcBef>
                <a:spcPct val="0"/>
              </a:spcBef>
              <a:buNone/>
              <a:defRPr lang="en-US" sz="60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text, two lines maximum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548640" y="3927143"/>
            <a:ext cx="8714232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subtitle placeholder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548640" y="4453467"/>
            <a:ext cx="6409944" cy="512064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FontTx/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0583673" y="3056111"/>
            <a:ext cx="2412866" cy="803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5632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OC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6"/>
          <p:cNvSpPr txBox="1">
            <a:spLocks/>
          </p:cNvSpPr>
          <p:nvPr userDrawn="1"/>
        </p:nvSpPr>
        <p:spPr bwMode="gray">
          <a:xfrm>
            <a:off x="1027379" y="153154"/>
            <a:ext cx="9582912" cy="85465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>
                <a:solidFill>
                  <a:srgbClr val="FFFFFF"/>
                </a:solidFill>
              </a:rPr>
              <a:t>CONTENTS</a:t>
            </a:r>
          </a:p>
        </p:txBody>
      </p:sp>
      <p:sp>
        <p:nvSpPr>
          <p:cNvPr id="3" name="Title 16"/>
          <p:cNvSpPr txBox="1">
            <a:spLocks/>
          </p:cNvSpPr>
          <p:nvPr userDrawn="1"/>
        </p:nvSpPr>
        <p:spPr bwMode="gray">
          <a:xfrm>
            <a:off x="1070920" y="947814"/>
            <a:ext cx="9582912" cy="46733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sz="2400">
                <a:solidFill>
                  <a:srgbClr val="FFFFFF"/>
                </a:solidFill>
              </a:rPr>
              <a:t>Click an icon to be taken to that section.</a:t>
            </a:r>
          </a:p>
        </p:txBody>
      </p:sp>
      <p:sp>
        <p:nvSpPr>
          <p:cNvPr id="19" name="Text Placeholder 2"/>
          <p:cNvSpPr txBox="1">
            <a:spLocks/>
          </p:cNvSpPr>
          <p:nvPr userDrawn="1"/>
        </p:nvSpPr>
        <p:spPr bwMode="white">
          <a:xfrm>
            <a:off x="4857960" y="2827152"/>
            <a:ext cx="2156321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2-IN-1/TABLETS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0" name="Text Placeholder 2"/>
          <p:cNvSpPr txBox="1">
            <a:spLocks/>
          </p:cNvSpPr>
          <p:nvPr userDrawn="1"/>
        </p:nvSpPr>
        <p:spPr bwMode="white">
          <a:xfrm>
            <a:off x="7412727" y="2827152"/>
            <a:ext cx="140118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DESKTOPS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1" name="Text Placeholder 2"/>
          <p:cNvSpPr txBox="1">
            <a:spLocks/>
          </p:cNvSpPr>
          <p:nvPr userDrawn="1"/>
        </p:nvSpPr>
        <p:spPr bwMode="white">
          <a:xfrm>
            <a:off x="497364" y="468234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2" name="Text Placeholder 2"/>
          <p:cNvSpPr txBox="1">
            <a:spLocks/>
          </p:cNvSpPr>
          <p:nvPr userDrawn="1"/>
        </p:nvSpPr>
        <p:spPr bwMode="white">
          <a:xfrm>
            <a:off x="3111353" y="2827152"/>
            <a:ext cx="1225827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LAPTOPS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3" name="Picture 22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44777" y="1958038"/>
            <a:ext cx="784310" cy="784310"/>
          </a:xfrm>
          <a:prstGeom prst="rect">
            <a:avLst/>
          </a:prstGeom>
        </p:spPr>
      </p:pic>
      <p:pic>
        <p:nvPicPr>
          <p:cNvPr id="24" name="Picture 2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76372" y="1966948"/>
            <a:ext cx="792581" cy="792581"/>
          </a:xfrm>
          <a:prstGeom prst="rect">
            <a:avLst/>
          </a:prstGeom>
        </p:spPr>
      </p:pic>
      <p:pic>
        <p:nvPicPr>
          <p:cNvPr id="25" name="Picture 2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3956" y="3829174"/>
            <a:ext cx="774700" cy="774700"/>
          </a:xfrm>
          <a:prstGeom prst="rect">
            <a:avLst/>
          </a:prstGeom>
        </p:spPr>
      </p:pic>
      <p:pic>
        <p:nvPicPr>
          <p:cNvPr id="26" name="Picture 25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82225" y="2051318"/>
            <a:ext cx="767229" cy="767229"/>
          </a:xfrm>
          <a:prstGeom prst="rect">
            <a:avLst/>
          </a:prstGeom>
        </p:spPr>
      </p:pic>
      <p:sp>
        <p:nvSpPr>
          <p:cNvPr id="27" name="Text Placeholder 2"/>
          <p:cNvSpPr txBox="1">
            <a:spLocks/>
          </p:cNvSpPr>
          <p:nvPr userDrawn="1"/>
        </p:nvSpPr>
        <p:spPr bwMode="white">
          <a:xfrm>
            <a:off x="5257046" y="4683776"/>
            <a:ext cx="1447269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MONITORS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8" name="Picture 27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01524" y="3829174"/>
            <a:ext cx="765059" cy="765059"/>
          </a:xfrm>
          <a:prstGeom prst="rect">
            <a:avLst/>
          </a:prstGeom>
        </p:spPr>
      </p:pic>
      <p:sp>
        <p:nvSpPr>
          <p:cNvPr id="29" name="Text Placeholder 2"/>
          <p:cNvSpPr txBox="1">
            <a:spLocks/>
          </p:cNvSpPr>
          <p:nvPr userDrawn="1"/>
        </p:nvSpPr>
        <p:spPr bwMode="white">
          <a:xfrm>
            <a:off x="7190625" y="4683776"/>
            <a:ext cx="1834755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ACCESSORIES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0" name="Picture 29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10444" y="3829175"/>
            <a:ext cx="774700" cy="774700"/>
          </a:xfrm>
          <a:prstGeom prst="rect">
            <a:avLst/>
          </a:prstGeom>
        </p:spPr>
      </p:pic>
      <p:sp>
        <p:nvSpPr>
          <p:cNvPr id="31" name="Text Placeholder 2"/>
          <p:cNvSpPr txBox="1">
            <a:spLocks/>
          </p:cNvSpPr>
          <p:nvPr userDrawn="1"/>
        </p:nvSpPr>
        <p:spPr bwMode="white">
          <a:xfrm>
            <a:off x="855287" y="2859810"/>
            <a:ext cx="152596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EDUCATION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2" name="Picture 31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2125" y="2023353"/>
            <a:ext cx="784310" cy="784310"/>
          </a:xfrm>
          <a:prstGeom prst="rect">
            <a:avLst/>
          </a:prstGeom>
        </p:spPr>
      </p:pic>
      <p:sp>
        <p:nvSpPr>
          <p:cNvPr id="33" name="Text Placeholder 2"/>
          <p:cNvSpPr txBox="1">
            <a:spLocks/>
          </p:cNvSpPr>
          <p:nvPr userDrawn="1"/>
        </p:nvSpPr>
        <p:spPr bwMode="white">
          <a:xfrm>
            <a:off x="895350" y="3121066"/>
            <a:ext cx="144780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PORTFOLIO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4" name="Picture 3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84181" y="2019424"/>
            <a:ext cx="774700" cy="774700"/>
          </a:xfrm>
          <a:prstGeom prst="rect">
            <a:avLst/>
          </a:prstGeom>
        </p:spPr>
      </p:pic>
      <p:pic>
        <p:nvPicPr>
          <p:cNvPr id="35" name="Picture 3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7550" y="3814053"/>
            <a:ext cx="784310" cy="784310"/>
          </a:xfrm>
          <a:prstGeom prst="rect">
            <a:avLst/>
          </a:prstGeom>
        </p:spPr>
      </p:pic>
      <p:sp>
        <p:nvSpPr>
          <p:cNvPr id="36" name="Text Placeholder 2"/>
          <p:cNvSpPr txBox="1">
            <a:spLocks/>
          </p:cNvSpPr>
          <p:nvPr userDrawn="1"/>
        </p:nvSpPr>
        <p:spPr bwMode="white">
          <a:xfrm>
            <a:off x="2688364" y="489189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7" name="Text Placeholder 2"/>
          <p:cNvSpPr txBox="1">
            <a:spLocks/>
          </p:cNvSpPr>
          <p:nvPr userDrawn="1"/>
        </p:nvSpPr>
        <p:spPr bwMode="white">
          <a:xfrm>
            <a:off x="3175075" y="4634717"/>
            <a:ext cx="1113168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MOBILE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 bwMode="white">
          <a:xfrm>
            <a:off x="9432026" y="2827152"/>
            <a:ext cx="169317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ALL-IN-ONES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9" name="Text Placeholder 2"/>
          <p:cNvSpPr txBox="1">
            <a:spLocks/>
          </p:cNvSpPr>
          <p:nvPr userDrawn="1"/>
        </p:nvSpPr>
        <p:spPr bwMode="white">
          <a:xfrm>
            <a:off x="9611153" y="4694662"/>
            <a:ext cx="140516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SERVICES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40" name="Picture 39" descr="shield-services2.emf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31294" y="3837811"/>
            <a:ext cx="767307" cy="770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301655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nitore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487730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U.S l Topseller Quick Reference Guide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E2072-D4EA-4F17-8808-0EC30DF1896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F69097-008B-4D14-9FA8-E72395AAB76C}"/>
              </a:ext>
            </a:extLst>
          </p:cNvPr>
          <p:cNvSpPr/>
          <p:nvPr userDrawn="1"/>
        </p:nvSpPr>
        <p:spPr>
          <a:xfrm>
            <a:off x="-1772" y="6396332"/>
            <a:ext cx="12190597" cy="461668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6563" tIns="33281" rIns="66563" bIns="3328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10"/>
          </a:p>
        </p:txBody>
      </p:sp>
    </p:spTree>
    <p:extLst>
      <p:ext uri="{BB962C8B-B14F-4D97-AF65-F5344CB8AC3E}">
        <p14:creationId xmlns:p14="http://schemas.microsoft.com/office/powerpoint/2010/main" val="308815719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54270390"/>
      </p:ext>
    </p:extLst>
  </p:cSld>
  <p:clrMapOvr>
    <a:masterClrMapping/>
  </p:clrMapOvr>
  <p:transition spd="med"/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562796"/>
      </p:ext>
    </p:extLst>
  </p:cSld>
  <p:clrMapOvr>
    <a:masterClrMapping/>
  </p:clrMapOvr>
  <p:transition spd="med"/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7463281"/>
      </p:ext>
    </p:extLst>
  </p:cSld>
  <p:clrMapOvr>
    <a:masterClrMapping/>
  </p:clrMapOvr>
  <p:transition spd="med"/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777292862"/>
      </p:ext>
    </p:extLst>
  </p:cSld>
  <p:clrMapOvr>
    <a:masterClrMapping/>
  </p:clrMapOvr>
  <p:transition spd="med"/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88365173"/>
      </p:ext>
    </p:extLst>
  </p:cSld>
  <p:clrMapOvr>
    <a:masterClrMapping/>
  </p:clrMapOvr>
  <p:transition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7351327"/>
      </p:ext>
    </p:extLst>
  </p:cSld>
  <p:clrMapOvr>
    <a:masterClrMapping/>
  </p:clrMapOvr>
  <p:transition spd="med"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154317"/>
      </p:ext>
    </p:extLst>
  </p:cSld>
  <p:clrMapOvr>
    <a:masterClrMapping/>
  </p:clrMapOvr>
  <p:transition spd="med"/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127791"/>
      </p:ext>
    </p:extLst>
  </p:cSld>
  <p:clrMapOvr>
    <a:masterClrMapping/>
  </p:clrMapOvr>
  <p:transition spd="med"/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495521"/>
      </p:ext>
    </p:extLst>
  </p:cSld>
  <p:clrMapOvr>
    <a:masterClrMapping/>
  </p:clrMapOvr>
  <p:transition spd="med"/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8988239"/>
      </p:ext>
    </p:extLst>
  </p:cSld>
  <p:clrMapOvr>
    <a:masterClrMapping/>
  </p:clrMapOvr>
  <p:transition spd="med"/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841174"/>
      </p:ext>
    </p:extLst>
  </p:cSld>
  <p:clrMapOvr>
    <a:masterClrMapping/>
  </p:clrMapOvr>
  <p:transition spd="med"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717721"/>
      </p:ext>
    </p:extLst>
  </p:cSld>
  <p:clrMapOvr>
    <a:masterClrMapping/>
  </p:clrMapOvr>
  <p:transition spd="med"/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975097"/>
      </p:ext>
    </p:extLst>
  </p:cSld>
  <p:clrMapOvr>
    <a:masterClrMapping/>
  </p:clrMapOvr>
  <p:transition spd="med"/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520011"/>
      </p:ext>
    </p:extLst>
  </p:cSld>
  <p:clrMapOvr>
    <a:masterClrMapping/>
  </p:clrMapOvr>
  <p:transition spd="med"/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563749"/>
      </p:ext>
    </p:extLst>
  </p:cSld>
  <p:clrMapOvr>
    <a:masterClrMapping/>
  </p:clrMapOvr>
  <p:transition spd="med"/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5" name="Title 28">
            <a:extLst>
              <a:ext uri="{FF2B5EF4-FFF2-40B4-BE49-F238E27FC236}">
                <a16:creationId xmlns:a16="http://schemas.microsoft.com/office/drawing/2014/main" id="{4D06AA26-F915-4482-943C-39E44C973F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A67503-2ED6-44DE-98E0-2006F15675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5237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AA124289-2FC5-49CB-AA11-01D5543A68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3791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551548758"/>
      </p:ext>
    </p:extLst>
  </p:cSld>
  <p:clrMapOvr>
    <a:masterClrMapping/>
  </p:clrMapOvr>
  <p:transition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7799921"/>
      </p:ext>
    </p:extLst>
  </p:cSld>
  <p:clrMapOvr>
    <a:masterClrMapping/>
  </p:clrMapOvr>
  <p:transition spd="med"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7">
            <a:extLst>
              <a:ext uri="{FF2B5EF4-FFF2-40B4-BE49-F238E27FC236}">
                <a16:creationId xmlns:a16="http://schemas.microsoft.com/office/drawing/2014/main" id="{F91207CA-3BE9-4C17-8CC2-5FD0216FF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Picture Placeholder 3">
            <a:extLst>
              <a:ext uri="{FF2B5EF4-FFF2-40B4-BE49-F238E27FC236}">
                <a16:creationId xmlns:a16="http://schemas.microsoft.com/office/drawing/2014/main" id="{071DFB7E-59D3-44DE-8996-FAE5A47FF11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765237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0" name="Title 28">
            <a:extLst>
              <a:ext uri="{FF2B5EF4-FFF2-40B4-BE49-F238E27FC236}">
                <a16:creationId xmlns:a16="http://schemas.microsoft.com/office/drawing/2014/main" id="{BBA47EC1-ECF7-4028-8512-0085B63E617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3" name="Picture Placeholder 3">
            <a:extLst>
              <a:ext uri="{FF2B5EF4-FFF2-40B4-BE49-F238E27FC236}">
                <a16:creationId xmlns:a16="http://schemas.microsoft.com/office/drawing/2014/main" id="{97942604-6A6D-4300-9F5E-F665021CDD91}"/>
              </a:ext>
            </a:extLst>
          </p:cNvPr>
          <p:cNvSpPr>
            <a:spLocks noGrp="1"/>
          </p:cNvSpPr>
          <p:nvPr userDrawn="1">
            <p:ph type="pic" sz="quarter" idx="12"/>
          </p:nvPr>
        </p:nvSpPr>
        <p:spPr>
          <a:xfrm>
            <a:off x="765237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AA2E7F24-9350-4567-945B-9474BC4996F5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765237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A79280A8-55A4-44A0-B321-26E1046FFB5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22363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B7DDBE6E-17A6-42A7-9C9B-D064BB45CE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363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BA9A3BED-9269-49B7-B2AF-6027C5A3964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2363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458876717"/>
      </p:ext>
    </p:extLst>
  </p:cSld>
  <p:clrMapOvr>
    <a:masterClrMapping/>
  </p:clrMapOvr>
  <p:transition spd="med"/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319A93-1EE8-4DF0-8C0F-BA2E40F23D79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C8B807-1945-4D9E-B448-C1E97436D660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F2703DD-1A37-453B-892F-8C17D1969445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54B372-2AE9-4F06-AB8D-563121DAED0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AB52C25-74F9-41DD-8CB1-FED7D59A9D4E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9FF1D9-795C-4CBA-B6AD-0D44C487DF2B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AA6CBBA-3F36-4849-8752-93C041F6423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D85AFB8-023B-4759-BD5F-6073003FD8E0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618C1B6-F9C7-4982-A888-0B0BB5F00D51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8CDBCA-61FA-4B54-A0E6-14E1BA521845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9C83C2-A111-43E1-8F3B-989F7BF56538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32D43CA-F312-44A4-BF7E-B6F2CA37B861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6" name="Slide Number Placeholder 7">
            <a:extLst>
              <a:ext uri="{FF2B5EF4-FFF2-40B4-BE49-F238E27FC236}">
                <a16:creationId xmlns:a16="http://schemas.microsoft.com/office/drawing/2014/main" id="{F107877D-C19A-4401-ABC7-138FE32BF944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235E94D-CADF-4E5F-B8F0-84363353F63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E54939A-84E9-4F35-9FF6-945AACB3302A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7329E0-5381-4C80-AE9A-23F76C2D245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E1EB878-546E-4D96-B99A-6B1BD9CF796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379056A-852E-461F-A9C2-F37AE0D8CEB5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09D283C-6BDB-4C50-810F-D38B1FF3EB8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CA3AF6A-064E-4CF7-8800-782A153C409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171AD49-684D-4404-A099-CE9057C88BD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177B6B83-CEBC-446E-8E83-75F5C9E54A66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82D054B-E82B-4044-8240-C7D57E9344E3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659EEAF-FE97-4EDC-AFD1-7D7918C1EB1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3D2C173A-8552-4DAA-A229-AE750AB4A8C7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FF8F61F-5A07-46CE-A2CD-1CA373021F6B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DF20F4C-C6C0-4C6C-B41B-1C4A23D39EEC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8FF5578-D6DA-416C-B327-EE7602BDA77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439945D-FF95-43C7-8BA3-BC3D4BC84D1B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1B8EF45-066D-4642-86E2-B7A9D45254C6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9943FDD-4199-42F0-B408-8B80A0E3EF00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69DB669D-48B5-4377-8380-97FC300434B8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271E7A89-C33E-4C14-B9CA-5E8D883DCB02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2E0D984-07AE-448D-9C7E-50B02F8E444D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06C868-A2D2-47ED-B76C-FE2B86DEE401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B1CFCD3-6AA4-4835-8E33-10369F558C3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AB99BA7C-7499-4F69-8217-0E2BF8AC24B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75A1060-ACC9-4B1B-8683-8E04F12B2625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0DF18DC-F5B6-454F-A388-1611F2BC55CD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860DDE8-748E-4E50-83C8-2C503A20F0A3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D3C215E-595B-4A6C-8498-393A7D361A9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4E58212-6224-478E-97B7-818E7C23EBF9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BD77DC3-4CA6-49B9-B9B3-B5732A273B3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FEE2FD7-2D0B-40A3-B9DD-1C5D61F30E00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256505-D8BB-4851-8136-344B9E4AF66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D9595AA-BF17-4EA3-BD5B-E20BF54BC04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94039B-213C-495E-AD99-46FE6BD73D28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C0C65F-2351-4EFA-93E0-64F18648548D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F96021F-C2DF-4E6B-8BAC-0C3FE4F86BA6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8B1C53-B143-442C-BAE6-824E98727672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B06DB5F-E021-4586-A963-5DBAD49BE888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1A5AC41-26B6-45AC-B5F9-1B13B4A30815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09DA5A4-8AD5-4CEF-8C41-3BF7F07426E9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3E56D6-2D45-4211-B3FA-A5DE2909AE51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CB48DE18-4799-48C3-96EA-3329CB328ACA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84DBA32-DCEF-4DDD-A1A2-038A8963C847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ECD8A20-D75E-47E1-B5EC-D30A397F10A6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AB5F801-25FB-490D-8F63-44C3C3A92809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8" name="Title 28">
            <a:extLst>
              <a:ext uri="{FF2B5EF4-FFF2-40B4-BE49-F238E27FC236}">
                <a16:creationId xmlns:a16="http://schemas.microsoft.com/office/drawing/2014/main" id="{EBFEB7CB-FE77-4157-860F-CF3CE457116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A6E515-B04B-4EF7-B957-CEB747F091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2">
            <a:extLst>
              <a:ext uri="{FF2B5EF4-FFF2-40B4-BE49-F238E27FC236}">
                <a16:creationId xmlns:a16="http://schemas.microsoft.com/office/drawing/2014/main" id="{5CFAA97B-C003-4537-AA54-9DA07FB667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3" name="Picture Placeholder 2">
            <a:extLst>
              <a:ext uri="{FF2B5EF4-FFF2-40B4-BE49-F238E27FC236}">
                <a16:creationId xmlns:a16="http://schemas.microsoft.com/office/drawing/2014/main" id="{208C4BD3-34B3-4995-AD61-5759A728B6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0" name="Picture Placeholder 2">
            <a:extLst>
              <a:ext uri="{FF2B5EF4-FFF2-40B4-BE49-F238E27FC236}">
                <a16:creationId xmlns:a16="http://schemas.microsoft.com/office/drawing/2014/main" id="{48A41CF6-6D0E-47F5-8C99-3D04407CE6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1" name="Picture Placeholder 2">
            <a:extLst>
              <a:ext uri="{FF2B5EF4-FFF2-40B4-BE49-F238E27FC236}">
                <a16:creationId xmlns:a16="http://schemas.microsoft.com/office/drawing/2014/main" id="{FC259C05-A190-4462-AB1E-30AB08CBF2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2" name="Picture Placeholder 2">
            <a:extLst>
              <a:ext uri="{FF2B5EF4-FFF2-40B4-BE49-F238E27FC236}">
                <a16:creationId xmlns:a16="http://schemas.microsoft.com/office/drawing/2014/main" id="{289D417C-AB60-4049-9091-4586A4907C6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537333739"/>
      </p:ext>
    </p:extLst>
  </p:cSld>
  <p:clrMapOvr>
    <a:masterClrMapping/>
  </p:clrMapOvr>
  <p:transition spd="med"/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186DA1A-820B-4321-911F-3EF035D58D91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9C180FB-49EE-4361-92E7-46356836DA25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47E45C-E26E-466D-A464-F0E3836415F6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11965"/>
            <a:ext cx="0" cy="222803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61731-B29F-4CAB-9A25-291C2DC6C84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9CA0B8-4AC2-4828-B0AF-ABA4BBB4386C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A30A1F-79CE-417C-849F-D83B11D27867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3B2D7A9-466E-438C-923D-ED8E32719F7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E4494-0046-4E7E-87CB-0FE6B5B58F0C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8C4AD1-CFB5-4D8E-A3DF-3CBEC93AB6B0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EBF781-3BB9-43AC-AFB6-D68D6DC8CF7D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1B29670-C82F-440A-B4AB-3FA32F581B7A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16CDB5-DA7B-45AA-BD6D-12A4F2048F16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C78034F-25CD-4E12-89CB-86E80EAD310D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DA23D8-4972-4E8C-B895-2AC7168C1E2F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EF72E63-DA5E-4A04-9E9F-9A7B8D9FE16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FEB4CEB-05E4-4103-9F28-F1B3E6491C5A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F1CDD3E-0271-4B1C-99A0-97FAD5A306E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5BF293D-6A5B-4B75-BA13-F8E9F19C356F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EC553E-D930-4BD7-BF92-AF0A2E27C79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786C00-B884-4652-A665-FD71406E3AF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4838565-3184-4D62-9FDC-6E29F4BB244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3E256E9-4D05-4AA8-9991-8CBC48EBD2B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91B776-337C-4D18-8738-9453378D1FC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347E975-CE58-4036-B617-1D1802F5127E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1E44D1F-5002-454F-87F9-5D59E71A514A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7A19E5-187A-46FE-B1C1-ECB68A048B63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E2EC86-ED01-47B2-A33C-6D7ABE425F9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9F1EDBD-C510-478C-A232-F2EB6ADCEA3D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635A4D-837D-4063-A3F1-890C812DC4F8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4954049-A12D-4D35-8C96-8D7B8C0ABE5A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73B7820-CA08-4B35-A26D-DEAA5CA87DA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ADC954-C93D-43EB-AD47-332367C66EE8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9ABDEDA-97AC-4C92-B997-D77D8EA04A77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8963C6A-0152-4186-821B-C08E25FC162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AE87A4E-98A4-4F2C-A2D8-3DA8774C63F2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3040623-76B0-4BD6-B8BA-05A20AD49B5F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91306D0-0FFC-40BD-9B80-0A4B79819F80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3D4C9C5-BF0F-4995-B2E3-A1016008D8E5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3774E6E-776D-46E1-82ED-16F163A1A464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6F51B64-2C7B-46A5-B0F1-955CAC756AE7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0B107DE-03AF-472B-84E6-6C040C4121F5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C2931D7-AC66-44C7-821B-16F4F5CDD365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692B62D-6BE5-4497-92BB-CB05E70EE6D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1B1FE42-5230-4F0E-8AAE-C25C93B3DF2E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A97A1C6-FCD2-47A5-B2E4-A75192B610C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E4486E5-B0F3-47DC-A4B2-C846DF050710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117A59D-4669-482C-AD41-CAE347C5B85A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36BEBB0-EDF1-4570-8AAC-3BCAA87267EC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EEA704-120E-4D3B-8D0D-F1AAA6E3AF0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502411F-A061-4731-B307-57CEF537F432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02290D0-4C24-479D-84A7-DB19FA5D4723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13721C2-1DC4-4D2B-A638-F2BEE2B541EB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669BDF3-BF72-4B9C-837B-095188AFF78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2DCC4B3-2103-46F5-A160-56B0D6F061BC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2665E73-28DF-4EB2-9056-65ABABA4A8A4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C35D98E-A60D-495D-8A57-522B84CCBB1F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BC74844-44FB-4F3F-BF73-44E287282DBB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0AC55631-6690-41E6-822A-7B17BE8EA8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1" name="Picture Placeholder 2">
            <a:extLst>
              <a:ext uri="{FF2B5EF4-FFF2-40B4-BE49-F238E27FC236}">
                <a16:creationId xmlns:a16="http://schemas.microsoft.com/office/drawing/2014/main" id="{A9B056D2-4CA5-4A89-9066-85E20EB95D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2" name="Picture Placeholder 2">
            <a:extLst>
              <a:ext uri="{FF2B5EF4-FFF2-40B4-BE49-F238E27FC236}">
                <a16:creationId xmlns:a16="http://schemas.microsoft.com/office/drawing/2014/main" id="{271497F1-2F2E-4309-B2B0-136C071CA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3" name="Picture Placeholder 2">
            <a:extLst>
              <a:ext uri="{FF2B5EF4-FFF2-40B4-BE49-F238E27FC236}">
                <a16:creationId xmlns:a16="http://schemas.microsoft.com/office/drawing/2014/main" id="{A0E2CBCF-B92B-4F7C-AD57-23DA33A601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4" name="Picture Placeholder 2">
            <a:extLst>
              <a:ext uri="{FF2B5EF4-FFF2-40B4-BE49-F238E27FC236}">
                <a16:creationId xmlns:a16="http://schemas.microsoft.com/office/drawing/2014/main" id="{D6D71B88-BF93-425F-822D-433689CA517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5" name="Picture Placeholder 2">
            <a:extLst>
              <a:ext uri="{FF2B5EF4-FFF2-40B4-BE49-F238E27FC236}">
                <a16:creationId xmlns:a16="http://schemas.microsoft.com/office/drawing/2014/main" id="{CCB838B4-9A22-440B-B4DB-62332664785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68293650"/>
      </p:ext>
    </p:extLst>
  </p:cSld>
  <p:clrMapOvr>
    <a:masterClrMapping/>
  </p:clrMapOvr>
  <p:transition spd="med"/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2231468"/>
      </p:ext>
    </p:extLst>
  </p:cSld>
  <p:clrMapOvr>
    <a:masterClrMapping/>
  </p:clrMapOvr>
  <p:transition spd="med"/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3474921"/>
      </p:ext>
    </p:extLst>
  </p:cSld>
  <p:clrMapOvr>
    <a:masterClrMapping/>
  </p:clrMapOvr>
  <p:transition spd="med"/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8447339"/>
      </p:ext>
    </p:extLst>
  </p:cSld>
  <p:clrMapOvr>
    <a:masterClrMapping/>
  </p:clrMapOvr>
  <p:transition spd="med"/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727578"/>
      </p:ext>
    </p:extLst>
  </p:cSld>
  <p:clrMapOvr>
    <a:masterClrMapping/>
  </p:clrMapOvr>
  <p:transition spd="med"/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693281"/>
      </p:ext>
    </p:extLst>
  </p:cSld>
  <p:clrMapOvr>
    <a:masterClrMapping/>
  </p:clrMapOvr>
  <p:transition spd="med"/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643330"/>
      </p:ext>
    </p:extLst>
  </p:cSld>
  <p:clrMapOvr>
    <a:masterClrMapping/>
  </p:clrMapOvr>
  <p:transition spd="med"/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34418"/>
      </p:ext>
    </p:extLst>
  </p:cSld>
  <p:clrMapOvr>
    <a:masterClrMapping/>
  </p:clrMapOvr>
  <p:transition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4563597"/>
      </p:ext>
    </p:extLst>
  </p:cSld>
  <p:clrMapOvr>
    <a:masterClrMapping/>
  </p:clrMapOvr>
  <p:transition spd="med"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7085019"/>
      </p:ext>
    </p:extLst>
  </p:cSld>
  <p:clrMapOvr>
    <a:masterClrMapping/>
  </p:clrMapOvr>
  <p:transition spd="med"/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742807"/>
      </p:ext>
    </p:extLst>
  </p:cSld>
  <p:clrMapOvr>
    <a:masterClrMapping/>
  </p:clrMapOvr>
  <p:transition spd="med"/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2421301"/>
      </p:ext>
    </p:extLst>
  </p:cSld>
  <p:clrMapOvr>
    <a:masterClrMapping/>
  </p:clrMapOvr>
  <p:transition spd="med"/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99915901"/>
      </p:ext>
    </p:extLst>
  </p:cSld>
  <p:clrMapOvr>
    <a:masterClrMapping/>
  </p:clrMapOvr>
  <p:transition spd="med"/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50645687"/>
      </p:ext>
    </p:extLst>
  </p:cSld>
  <p:clrMapOvr>
    <a:masterClrMapping/>
  </p:clrMapOvr>
  <p:transition spd="med"/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3888314"/>
      </p:ext>
    </p:extLst>
  </p:cSld>
  <p:clrMapOvr>
    <a:masterClrMapping/>
  </p:clrMapOvr>
  <p:transition spd="med"/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7587314"/>
      </p:ext>
    </p:extLst>
  </p:cSld>
  <p:clrMapOvr>
    <a:masterClrMapping/>
  </p:clrMapOvr>
  <p:transition spd="med"/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07257734"/>
      </p:ext>
    </p:extLst>
  </p:cSld>
  <p:clrMapOvr>
    <a:masterClrMapping/>
  </p:clrMapOvr>
  <p:transition spd="med"/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3356413"/>
      </p:ext>
    </p:extLst>
  </p:cSld>
  <p:clrMapOvr>
    <a:masterClrMapping/>
  </p:clrMapOvr>
  <p:transition spd="med"/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7122683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>
            <a:extLst>
              <a:ext uri="{FF2B5EF4-FFF2-40B4-BE49-F238E27FC236}">
                <a16:creationId xmlns:a16="http://schemas.microsoft.com/office/drawing/2014/main" id="{D32A0016-1732-41C2-ABCA-54C20AE8EF4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8218A-F491-405B-B41C-36AB3F1221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EA24081-B1C2-4527-8EC4-1C6088218D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BAE85-DA50-4DEE-B970-AD27BC2B17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CDCABE7-7167-4A5E-8AC5-C56BD942C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65ED4C6D-93C4-4244-89FF-C75BAAEE9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6938712-1BF3-485A-9E70-378CF1A35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1D92C31-ADB5-457B-8736-70A182D8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24CC940C-FACB-41D6-A453-196ABCD90C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1CF1DF87-6D0C-4ABD-9667-B7A8CB01E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4">
              <a:extLst>
                <a:ext uri="{FF2B5EF4-FFF2-40B4-BE49-F238E27FC236}">
                  <a16:creationId xmlns:a16="http://schemas.microsoft.com/office/drawing/2014/main" id="{121982CC-6A80-42FD-8D7D-218F072754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28C87A8E-A8E3-444B-A6EE-AC45A4005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F9CA18BC-A7CA-47FA-9B57-C7ECB05E9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72BEAD13-1F2F-494D-A1F6-F54173ED22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87C5F757-D721-423A-9CB9-59C87EA04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5AEC129C-5030-4375-95F1-097B6D7CD7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BBC49A08-50D6-47E1-9ED3-2285EEFDDB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DB3123F6-0A02-4912-8D56-396818B62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9B09F65-0BF4-4CFC-B6DB-4DCB51E50E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7EBF4BFC-5DCB-4889-A797-CFE96FAAF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4E78905A-9EE9-4F6D-BB35-ED1741BF83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5">
              <a:extLst>
                <a:ext uri="{FF2B5EF4-FFF2-40B4-BE49-F238E27FC236}">
                  <a16:creationId xmlns:a16="http://schemas.microsoft.com/office/drawing/2014/main" id="{FA193E6C-B293-439B-8B7F-E6FEC922EA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6">
              <a:extLst>
                <a:ext uri="{FF2B5EF4-FFF2-40B4-BE49-F238E27FC236}">
                  <a16:creationId xmlns:a16="http://schemas.microsoft.com/office/drawing/2014/main" id="{3390F226-E928-4197-AB05-F3B6A53B45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7">
              <a:extLst>
                <a:ext uri="{FF2B5EF4-FFF2-40B4-BE49-F238E27FC236}">
                  <a16:creationId xmlns:a16="http://schemas.microsoft.com/office/drawing/2014/main" id="{0E96D302-6780-46A5-81BA-BFDAB80CCD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520A8F78-B8E2-457B-96A2-413F59C62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61C26647-4143-4D74-BEF8-6D99762644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FA88F2FC-BBDC-4821-9355-356B6B6DF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00AB4EC-B7D9-4393-986F-500807831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0D092F-41F8-4944-8511-B5E77957E9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4FE2DCA-426D-4AFF-B975-A2DC9F2A23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1A3BBE8F-53FD-4393-BE6E-DA399BE743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35">
              <a:extLst>
                <a:ext uri="{FF2B5EF4-FFF2-40B4-BE49-F238E27FC236}">
                  <a16:creationId xmlns:a16="http://schemas.microsoft.com/office/drawing/2014/main" id="{2A57E5CB-E66D-4A43-8697-4F3860A35C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D972F09-CCC4-49F3-B3FA-159BB9168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324A0802-8652-4965-BE86-1DD9437AB5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76F0F549-C6AF-44C2-B848-0B2AE11F2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F4FDCA5-33F0-4DF0-8014-879F2900F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7DAE396F-42FB-4CC8-B340-81F839CCD2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41944384-049E-46E1-991F-EB398F90A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E1826F1E-77EF-4562-BE22-1ABC3B4C6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>
              <a:extLst>
                <a:ext uri="{FF2B5EF4-FFF2-40B4-BE49-F238E27FC236}">
                  <a16:creationId xmlns:a16="http://schemas.microsoft.com/office/drawing/2014/main" id="{0AE30319-D167-4F33-8C55-1A21844BA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>
              <a:extLst>
                <a:ext uri="{FF2B5EF4-FFF2-40B4-BE49-F238E27FC236}">
                  <a16:creationId xmlns:a16="http://schemas.microsoft.com/office/drawing/2014/main" id="{92AB1EA0-254A-44FF-A68A-9D87FBC74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63B15D-8538-4F4D-95D4-10B6EF40D59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38EF8AF-A11C-49F7-816C-5F1E23CFA9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D4AE5D8-9A33-44FD-B63F-58D118D3D7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9ABE3C8-359D-4404-9E55-A32DBD9F8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E932F07-2CB8-465A-9F25-89FBFE6555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9E29597-4C22-45CD-97A0-F093CB88B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577633EC-54C7-4002-89BF-79EDD94211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BC268FF1-57B5-40D2-973F-EA1524295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C60414CF-B3A8-4BBC-BA9C-1CD8881AE8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6802700"/>
      </p:ext>
    </p:extLst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9591086"/>
      </p:ext>
    </p:extLst>
  </p:cSld>
  <p:clrMapOvr>
    <a:masterClrMapping/>
  </p:clrMapOvr>
  <p:transition spd="med"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635942"/>
      </p:ext>
    </p:extLst>
  </p:cSld>
  <p:clrMapOvr>
    <a:masterClrMapping/>
  </p:clrMapOvr>
  <p:transition spd="med"/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6036352"/>
      </p:ext>
    </p:extLst>
  </p:cSld>
  <p:clrMapOvr>
    <a:masterClrMapping/>
  </p:clrMapOvr>
  <p:transition spd="med"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25188"/>
      </p:ext>
    </p:extLst>
  </p:cSld>
  <p:clrMapOvr>
    <a:masterClrMapping/>
  </p:clrMapOvr>
  <p:transition spd="med"/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6326921"/>
      </p:ext>
    </p:extLst>
  </p:cSld>
  <p:clrMapOvr>
    <a:masterClrMapping/>
  </p:clrMapOvr>
  <p:transition spd="med"/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0481785"/>
      </p:ext>
    </p:extLst>
  </p:cSld>
  <p:clrMapOvr>
    <a:masterClrMapping/>
  </p:clrMapOvr>
  <p:transition spd="med"/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7167718"/>
      </p:ext>
    </p:extLst>
  </p:cSld>
  <p:clrMapOvr>
    <a:masterClrMapping/>
  </p:clrMapOvr>
  <p:transition spd="med"/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6">
            <a:extLst>
              <a:ext uri="{FF2B5EF4-FFF2-40B4-BE49-F238E27FC236}">
                <a16:creationId xmlns:a16="http://schemas.microsoft.com/office/drawing/2014/main" id="{CEBAC2A0-B6AA-D74C-B164-7A4DE3B61C1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50138" y="1524000"/>
            <a:ext cx="9909515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255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6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342410E4-1904-904F-8DF3-6A4C5975A6FD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217" y="5046115"/>
            <a:ext cx="9909515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2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8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1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2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3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5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7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8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0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5B28D7F0-ADF1-394E-AE9D-74409A28E2C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138" y="762000"/>
            <a:ext cx="3940038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endParaRPr lang="en-US" sz="2398"/>
          </a:p>
        </p:txBody>
      </p:sp>
      <p:pic>
        <p:nvPicPr>
          <p:cNvPr id="11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5C11F992-FE20-4645-BA2F-FB27B95D585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8"/>
            <a:ext cx="12185651" cy="6857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342605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" y="39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59408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255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6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69489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2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8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1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2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3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5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7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8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0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36" name="群組 35">
            <a:extLst>
              <a:ext uri="{FF2B5EF4-FFF2-40B4-BE49-F238E27FC236}">
                <a16:creationId xmlns:a16="http://schemas.microsoft.com/office/drawing/2014/main" id="{B1C3BE96-0302-0C47-94FB-B1E158E015AE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B6330AE5-5A77-1E4E-A61A-5886468C0EF7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38" name="Group 25">
              <a:extLst>
                <a:ext uri="{FF2B5EF4-FFF2-40B4-BE49-F238E27FC236}">
                  <a16:creationId xmlns:a16="http://schemas.microsoft.com/office/drawing/2014/main" id="{95DE677B-EADB-5A43-9465-CDFF1496FF84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39" name="Rectangle 26">
                <a:extLst>
                  <a:ext uri="{FF2B5EF4-FFF2-40B4-BE49-F238E27FC236}">
                    <a16:creationId xmlns:a16="http://schemas.microsoft.com/office/drawing/2014/main" id="{9CB4DB3B-CFA9-254C-9205-A8613AF58D7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0" name="Freeform 7">
                <a:extLst>
                  <a:ext uri="{FF2B5EF4-FFF2-40B4-BE49-F238E27FC236}">
                    <a16:creationId xmlns:a16="http://schemas.microsoft.com/office/drawing/2014/main" id="{C621AF53-BFC8-B24E-A7B7-30FDC7153A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1" name="Freeform 8">
                <a:extLst>
                  <a:ext uri="{FF2B5EF4-FFF2-40B4-BE49-F238E27FC236}">
                    <a16:creationId xmlns:a16="http://schemas.microsoft.com/office/drawing/2014/main" id="{C77CAD5B-2477-5844-B406-82F0C7A585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2" name="Freeform 9">
                <a:extLst>
                  <a:ext uri="{FF2B5EF4-FFF2-40B4-BE49-F238E27FC236}">
                    <a16:creationId xmlns:a16="http://schemas.microsoft.com/office/drawing/2014/main" id="{4CAAADC6-E907-3942-9924-C5F86D222E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3" name="Freeform 10">
                <a:extLst>
                  <a:ext uri="{FF2B5EF4-FFF2-40B4-BE49-F238E27FC236}">
                    <a16:creationId xmlns:a16="http://schemas.microsoft.com/office/drawing/2014/main" id="{61A7F7AB-9599-324C-9C6C-752F6E3ECD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4" name="Freeform 10">
                <a:extLst>
                  <a:ext uri="{FF2B5EF4-FFF2-40B4-BE49-F238E27FC236}">
                    <a16:creationId xmlns:a16="http://schemas.microsoft.com/office/drawing/2014/main" id="{B70DB862-CFF9-2E47-82F0-C3F275BA6F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5" name="Freeform 11">
                <a:extLst>
                  <a:ext uri="{FF2B5EF4-FFF2-40B4-BE49-F238E27FC236}">
                    <a16:creationId xmlns:a16="http://schemas.microsoft.com/office/drawing/2014/main" id="{B54D7246-E7C2-FE4F-8773-4AE6CF9FE9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33927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24">
            <a:extLst>
              <a:ext uri="{FF2B5EF4-FFF2-40B4-BE49-F238E27FC236}">
                <a16:creationId xmlns:a16="http://schemas.microsoft.com/office/drawing/2014/main" id="{A74438C4-6CB3-CD4D-B3A7-4414BB7BF24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51" name="群組 50">
            <a:extLst>
              <a:ext uri="{FF2B5EF4-FFF2-40B4-BE49-F238E27FC236}">
                <a16:creationId xmlns:a16="http://schemas.microsoft.com/office/drawing/2014/main" id="{BE57BBE8-D914-9141-9F0B-DE6E5A1F799C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52" name="TextBox 24">
              <a:extLst>
                <a:ext uri="{FF2B5EF4-FFF2-40B4-BE49-F238E27FC236}">
                  <a16:creationId xmlns:a16="http://schemas.microsoft.com/office/drawing/2014/main" id="{86B628B4-BDFB-5743-80DF-176A948EF6C0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2023 Lenovo Internal. All rights reserved.</a:t>
              </a:r>
            </a:p>
          </p:txBody>
        </p:sp>
        <p:grpSp>
          <p:nvGrpSpPr>
            <p:cNvPr id="53" name="Group 25">
              <a:extLst>
                <a:ext uri="{FF2B5EF4-FFF2-40B4-BE49-F238E27FC236}">
                  <a16:creationId xmlns:a16="http://schemas.microsoft.com/office/drawing/2014/main" id="{6A3C7BAD-CCB7-9649-BF84-8FB72441DB9C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54" name="Rectangle 26">
                <a:extLst>
                  <a:ext uri="{FF2B5EF4-FFF2-40B4-BE49-F238E27FC236}">
                    <a16:creationId xmlns:a16="http://schemas.microsoft.com/office/drawing/2014/main" id="{A90EAF67-EBA0-0D47-B39F-DCCB74FF1F4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5" name="Freeform 7">
                <a:extLst>
                  <a:ext uri="{FF2B5EF4-FFF2-40B4-BE49-F238E27FC236}">
                    <a16:creationId xmlns:a16="http://schemas.microsoft.com/office/drawing/2014/main" id="{A72597D4-07C7-F04B-9188-CF4DBFA90F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6" name="Freeform 8">
                <a:extLst>
                  <a:ext uri="{FF2B5EF4-FFF2-40B4-BE49-F238E27FC236}">
                    <a16:creationId xmlns:a16="http://schemas.microsoft.com/office/drawing/2014/main" id="{2F9FB322-A3FC-6F46-B307-D245B0C916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7" name="Freeform 9">
                <a:extLst>
                  <a:ext uri="{FF2B5EF4-FFF2-40B4-BE49-F238E27FC236}">
                    <a16:creationId xmlns:a16="http://schemas.microsoft.com/office/drawing/2014/main" id="{CC9EDF2E-73C7-614B-8F5D-175980BA2C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8" name="Freeform 10">
                <a:extLst>
                  <a:ext uri="{FF2B5EF4-FFF2-40B4-BE49-F238E27FC236}">
                    <a16:creationId xmlns:a16="http://schemas.microsoft.com/office/drawing/2014/main" id="{DCF20482-9AFA-C943-84EB-7498D5EB07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9" name="Freeform 10">
                <a:extLst>
                  <a:ext uri="{FF2B5EF4-FFF2-40B4-BE49-F238E27FC236}">
                    <a16:creationId xmlns:a16="http://schemas.microsoft.com/office/drawing/2014/main" id="{E4297D20-DA09-AF4F-8951-94C05B9B8E7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0" name="Freeform 11">
                <a:extLst>
                  <a:ext uri="{FF2B5EF4-FFF2-40B4-BE49-F238E27FC236}">
                    <a16:creationId xmlns:a16="http://schemas.microsoft.com/office/drawing/2014/main" id="{09940D7A-F180-0D46-AE28-D5E4652282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152324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圖片 52">
            <a:extLst>
              <a:ext uri="{FF2B5EF4-FFF2-40B4-BE49-F238E27FC236}">
                <a16:creationId xmlns:a16="http://schemas.microsoft.com/office/drawing/2014/main" id="{2FAAE55F-F92B-1C40-BBE7-1DC2B7295A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85780" y="0"/>
            <a:ext cx="12274605" cy="6858000"/>
          </a:xfrm>
          <a:prstGeom prst="rect">
            <a:avLst/>
          </a:prstGeom>
        </p:spPr>
      </p:pic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242764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745591"/>
      </p:ext>
    </p:extLst>
  </p:cSld>
  <p:clrMapOvr>
    <a:masterClrMapping/>
  </p:clrMapOvr>
  <p:transition spd="med"/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9161149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Quote Layout_Colo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5349135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Quote Layout_Colo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圖片 12">
            <a:extLst>
              <a:ext uri="{FF2B5EF4-FFF2-40B4-BE49-F238E27FC236}">
                <a16:creationId xmlns:a16="http://schemas.microsoft.com/office/drawing/2014/main" id="{D0F0FC42-4433-6148-8846-94594301B40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89" y="0"/>
            <a:ext cx="12185651" cy="6858000"/>
          </a:xfrm>
          <a:prstGeom prst="rect">
            <a:avLst/>
          </a:prstGeom>
        </p:spPr>
      </p:pic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20341530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Layout_Colo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圖片 12">
            <a:extLst>
              <a:ext uri="{FF2B5EF4-FFF2-40B4-BE49-F238E27FC236}">
                <a16:creationId xmlns:a16="http://schemas.microsoft.com/office/drawing/2014/main" id="{8CE1EBD3-2186-C94C-96F3-B09F506DC9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85780" y="0"/>
            <a:ext cx="12274605" cy="6858000"/>
          </a:xfrm>
          <a:prstGeom prst="rect">
            <a:avLst/>
          </a:prstGeom>
        </p:spPr>
      </p:pic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0939998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losing Slide_Blac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878720" y="4569543"/>
            <a:ext cx="7437615" cy="1675895"/>
            <a:chOff x="541049" y="2649538"/>
            <a:chExt cx="9285724" cy="2092325"/>
          </a:xfrm>
          <a:gradFill>
            <a:gsLst>
              <a:gs pos="73000">
                <a:srgbClr val="64131E"/>
              </a:gs>
              <a:gs pos="0">
                <a:schemeClr val="accent1">
                  <a:lumMod val="75000"/>
                </a:schemeClr>
              </a:gs>
              <a:gs pos="100000">
                <a:srgbClr val="4D144A"/>
              </a:gs>
            </a:gsLst>
            <a:path path="circle">
              <a:fillToRect l="100000" t="100000"/>
            </a:path>
          </a:gra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</p:grpSp>
      <p:sp>
        <p:nvSpPr>
          <p:cNvPr id="77" name="Rectangle 28">
            <a:extLst>
              <a:ext uri="{FF2B5EF4-FFF2-40B4-BE49-F238E27FC236}">
                <a16:creationId xmlns:a16="http://schemas.microsoft.com/office/drawing/2014/main" id="{FB305569-AB33-7799-ED76-68F103CE5B8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2" y="4477967"/>
            <a:ext cx="634181" cy="189869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endParaRPr lang="en-US" sz="1798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DC4D5431-76CB-4561-B2E0-664C3E75E88C}"/>
              </a:ext>
            </a:extLst>
          </p:cNvPr>
          <p:cNvGrpSpPr/>
          <p:nvPr userDrawn="1"/>
        </p:nvGrpSpPr>
        <p:grpSpPr>
          <a:xfrm>
            <a:off x="11701123" y="4647619"/>
            <a:ext cx="321494" cy="1552800"/>
            <a:chOff x="7313961" y="501936"/>
            <a:chExt cx="323594" cy="1566108"/>
          </a:xfrm>
        </p:grpSpPr>
        <p:sp>
          <p:nvSpPr>
            <p:cNvPr id="79" name="Freeform 29">
              <a:extLst>
                <a:ext uri="{FF2B5EF4-FFF2-40B4-BE49-F238E27FC236}">
                  <a16:creationId xmlns:a16="http://schemas.microsoft.com/office/drawing/2014/main" id="{9EB7EA56-59D4-7E58-E9A3-5C4585DF00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0" name="Freeform 30">
              <a:extLst>
                <a:ext uri="{FF2B5EF4-FFF2-40B4-BE49-F238E27FC236}">
                  <a16:creationId xmlns:a16="http://schemas.microsoft.com/office/drawing/2014/main" id="{93B05BBE-DBEC-684B-B012-F63384131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1" name="Freeform 31">
              <a:extLst>
                <a:ext uri="{FF2B5EF4-FFF2-40B4-BE49-F238E27FC236}">
                  <a16:creationId xmlns:a16="http://schemas.microsoft.com/office/drawing/2014/main" id="{972F0292-22E7-DDB2-79F6-6703AF7476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2" name="Freeform 32">
              <a:extLst>
                <a:ext uri="{FF2B5EF4-FFF2-40B4-BE49-F238E27FC236}">
                  <a16:creationId xmlns:a16="http://schemas.microsoft.com/office/drawing/2014/main" id="{8FB3E4DF-D685-E83E-C831-3D30D6486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3" name="Freeform 33">
              <a:extLst>
                <a:ext uri="{FF2B5EF4-FFF2-40B4-BE49-F238E27FC236}">
                  <a16:creationId xmlns:a16="http://schemas.microsoft.com/office/drawing/2014/main" id="{7E51460F-8A6D-E455-ADF5-BF3600A7DAC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4" name="Freeform 34">
              <a:extLst>
                <a:ext uri="{FF2B5EF4-FFF2-40B4-BE49-F238E27FC236}">
                  <a16:creationId xmlns:a16="http://schemas.microsoft.com/office/drawing/2014/main" id="{9296505E-2DA9-07F7-31C5-6D802244B0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</p:grpSp>
      <p:pic>
        <p:nvPicPr>
          <p:cNvPr id="20" name="圖片 19">
            <a:extLst>
              <a:ext uri="{FF2B5EF4-FFF2-40B4-BE49-F238E27FC236}">
                <a16:creationId xmlns:a16="http://schemas.microsoft.com/office/drawing/2014/main" id="{D3970BFB-23E6-1C46-8DD3-20D5BA29500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326" y="386947"/>
            <a:ext cx="2451187" cy="9937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9953030"/>
      </p:ext>
    </p:extLst>
  </p:cSld>
  <p:clrMapOvr>
    <a:masterClrMapping/>
  </p:clrMapOvr>
  <p:transition spd="med"/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Quote Layout_Color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  <p:pic>
        <p:nvPicPr>
          <p:cNvPr id="15" name="圖片 14">
            <a:extLst>
              <a:ext uri="{FF2B5EF4-FFF2-40B4-BE49-F238E27FC236}">
                <a16:creationId xmlns:a16="http://schemas.microsoft.com/office/drawing/2014/main" id="{3199B67F-8DEE-8E4F-A8CB-1758C8DCB33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16730"/>
            <a:ext cx="650217" cy="263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515821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CBB75901-1A4D-AB4D-90D1-767A915188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FF68D297-59F9-7A4B-87CA-80E672134F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7982" y="1825625"/>
            <a:ext cx="10512862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C6BE0CE-09CB-AA45-B430-CB8C004EF69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BAB0A2DE-AF4D-F144-840B-1C4FF3C6EB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A286FF9-6EC3-E241-960D-9961705BA2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359787539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6DE60E2F-C8BF-E44A-B9F9-520C97EF00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633" y="1709741"/>
            <a:ext cx="10512862" cy="2852737"/>
          </a:xfrm>
          <a:prstGeom prst="rect">
            <a:avLst/>
          </a:prstGeom>
        </p:spPr>
        <p:txBody>
          <a:bodyPr anchor="b"/>
          <a:lstStyle>
            <a:lvl1pPr>
              <a:defRPr sz="5996"/>
            </a:lvl1pPr>
          </a:lstStyle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21769E65-4B82-A04F-9792-47EB1321A1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633" y="4589466"/>
            <a:ext cx="10512862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398">
                <a:solidFill>
                  <a:schemeClr val="tx1">
                    <a:tint val="75000"/>
                  </a:schemeClr>
                </a:solidFill>
              </a:defRPr>
            </a:lvl1pPr>
            <a:lvl2pPr marL="456926" indent="0">
              <a:buNone/>
              <a:defRPr sz="1998">
                <a:solidFill>
                  <a:schemeClr val="tx1">
                    <a:tint val="75000"/>
                  </a:schemeClr>
                </a:solidFill>
              </a:defRPr>
            </a:lvl2pPr>
            <a:lvl3pPr marL="913852" indent="0">
              <a:buNone/>
              <a:defRPr sz="1798">
                <a:solidFill>
                  <a:schemeClr val="tx1">
                    <a:tint val="75000"/>
                  </a:schemeClr>
                </a:solidFill>
              </a:defRPr>
            </a:lvl3pPr>
            <a:lvl4pPr marL="13707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77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462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15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84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540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55EA9B1-C3F5-2145-A181-8BEBA536279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3386A534-A554-6947-8783-049C7B0417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41AE4A3C-A5DC-0645-B998-9248C62DB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428390548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F6EB72C2-2A00-5046-B0D4-046C3F6971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E70900C5-4B53-0941-AE94-E721AB1DAB2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7983" y="1825625"/>
            <a:ext cx="5180251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4C184B01-ACE3-D142-A43A-546A3947DB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0592" y="1825625"/>
            <a:ext cx="5180251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D0FB3832-E97C-8046-9FDF-8BA6D87C98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D30ADFC8-DD6A-4A45-A231-CFBA2162A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29B232E5-E34A-5243-8A6B-53111EC733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25135828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D24A07E4-A975-324F-9A31-F5C0E3DF6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69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2F3C4271-EDE1-1540-868C-FA931D8381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571" y="1681163"/>
            <a:ext cx="5156444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398" b="1"/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AB0D49DB-3203-B542-9B71-5AACB8EE64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571" y="2505075"/>
            <a:ext cx="5156444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5" name="文字版面配置區 4">
            <a:extLst>
              <a:ext uri="{FF2B5EF4-FFF2-40B4-BE49-F238E27FC236}">
                <a16:creationId xmlns:a16="http://schemas.microsoft.com/office/drawing/2014/main" id="{8014EAE1-5F5F-5A4E-8CF2-48D1AAF59A5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0593" y="1681163"/>
            <a:ext cx="518183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398" b="1"/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6" name="內容版面配置區 5">
            <a:extLst>
              <a:ext uri="{FF2B5EF4-FFF2-40B4-BE49-F238E27FC236}">
                <a16:creationId xmlns:a16="http://schemas.microsoft.com/office/drawing/2014/main" id="{AF44392E-71EE-454E-BF6B-76238071E5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0593" y="2505075"/>
            <a:ext cx="518183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AB988EF2-B7A7-A140-85CD-8018DDE969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08849D5B-D73C-FE42-98FE-07C482F6A4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3BD73CDA-0919-4744-8FE4-1C0FD5D725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9548802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21" name="Rectangle 2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2496215"/>
      </p:ext>
    </p:extLst>
  </p:cSld>
  <p:clrMapOvr>
    <a:masterClrMapping/>
  </p:clrMapOvr>
  <p:transition spd="med"/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9AC3693C-8525-F64B-A9AB-B5AE932DDD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25721628-2850-2045-A3E0-CEF77828AAB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2D05B7D2-0D21-1F49-9B23-E8630A08EE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E85D0CE8-1629-E34E-8D86-DDF410CE39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4032966092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DE080EA6-AD27-D044-8DB1-B6DAC314A82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AB05C8FE-093A-7541-9267-378B04CE68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849FCE94-A979-6446-A563-F7A7AB7CC8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320087719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輔助字幕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1234A7B2-D9C3-0844-A8BD-7CED084B3A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71" y="457200"/>
            <a:ext cx="3931213" cy="1600200"/>
          </a:xfrm>
          <a:prstGeom prst="rect">
            <a:avLst/>
          </a:prstGeom>
        </p:spPr>
        <p:txBody>
          <a:bodyPr anchor="b"/>
          <a:lstStyle>
            <a:lvl1pPr>
              <a:defRPr sz="3198"/>
            </a:lvl1pPr>
          </a:lstStyle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33956302-68AF-0648-BCB7-4F483A9297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838" y="987428"/>
            <a:ext cx="6170593" cy="4873625"/>
          </a:xfrm>
          <a:prstGeom prst="rect">
            <a:avLst/>
          </a:prstGeom>
        </p:spPr>
        <p:txBody>
          <a:bodyPr/>
          <a:lstStyle>
            <a:lvl1pPr>
              <a:defRPr sz="3198"/>
            </a:lvl1pPr>
            <a:lvl2pPr>
              <a:defRPr sz="2798"/>
            </a:lvl2pPr>
            <a:lvl3pPr>
              <a:defRPr sz="2398"/>
            </a:lvl3pPr>
            <a:lvl4pPr>
              <a:defRPr sz="1998"/>
            </a:lvl4pPr>
            <a:lvl5pPr>
              <a:defRPr sz="1998"/>
            </a:lvl5pPr>
            <a:lvl6pPr>
              <a:defRPr sz="1998"/>
            </a:lvl6pPr>
            <a:lvl7pPr>
              <a:defRPr sz="1998"/>
            </a:lvl7pPr>
            <a:lvl8pPr>
              <a:defRPr sz="1998"/>
            </a:lvl8pPr>
            <a:lvl9pPr>
              <a:defRPr sz="1998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4CA4F36E-563C-8544-A1B7-4D83A5B7E8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571" y="2057400"/>
            <a:ext cx="3931213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6926" indent="0">
              <a:buNone/>
              <a:defRPr sz="1400"/>
            </a:lvl2pPr>
            <a:lvl3pPr marL="913852" indent="0">
              <a:buNone/>
              <a:defRPr sz="1200"/>
            </a:lvl3pPr>
            <a:lvl4pPr marL="1370778" indent="0">
              <a:buNone/>
              <a:defRPr sz="1000"/>
            </a:lvl4pPr>
            <a:lvl5pPr marL="1827703" indent="0">
              <a:buNone/>
              <a:defRPr sz="1000"/>
            </a:lvl5pPr>
            <a:lvl6pPr marL="2284628" indent="0">
              <a:buNone/>
              <a:defRPr sz="1000"/>
            </a:lvl6pPr>
            <a:lvl7pPr marL="2741554" indent="0">
              <a:buNone/>
              <a:defRPr sz="1000"/>
            </a:lvl7pPr>
            <a:lvl8pPr marL="3198480" indent="0">
              <a:buNone/>
              <a:defRPr sz="1000"/>
            </a:lvl8pPr>
            <a:lvl9pPr marL="3655406" indent="0">
              <a:buNone/>
              <a:defRPr sz="1000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E7E84DC5-6D90-EE4A-90BA-220B4625205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F51E6E27-9C29-6349-8796-1CAAE02272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79A56C08-23C7-7647-9223-DF131A43E7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93559985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輔助字幕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9D39AEEE-E103-5542-B97B-6D0F44D860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71" y="457200"/>
            <a:ext cx="3931213" cy="1600200"/>
          </a:xfrm>
          <a:prstGeom prst="rect">
            <a:avLst/>
          </a:prstGeom>
        </p:spPr>
        <p:txBody>
          <a:bodyPr anchor="b"/>
          <a:lstStyle>
            <a:lvl1pPr>
              <a:defRPr sz="3198"/>
            </a:lvl1pPr>
          </a:lstStyle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圖片版面配置區 2">
            <a:extLst>
              <a:ext uri="{FF2B5EF4-FFF2-40B4-BE49-F238E27FC236}">
                <a16:creationId xmlns:a16="http://schemas.microsoft.com/office/drawing/2014/main" id="{3F56AE6C-6DCE-0548-985E-E4F782E0500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1838" y="987428"/>
            <a:ext cx="6170593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198"/>
            </a:lvl1pPr>
            <a:lvl2pPr marL="456926" indent="0">
              <a:buNone/>
              <a:defRPr sz="2798"/>
            </a:lvl2pPr>
            <a:lvl3pPr marL="913852" indent="0">
              <a:buNone/>
              <a:defRPr sz="2398"/>
            </a:lvl3pPr>
            <a:lvl4pPr marL="1370778" indent="0">
              <a:buNone/>
              <a:defRPr sz="1998"/>
            </a:lvl4pPr>
            <a:lvl5pPr marL="1827703" indent="0">
              <a:buNone/>
              <a:defRPr sz="1998"/>
            </a:lvl5pPr>
            <a:lvl6pPr marL="2284628" indent="0">
              <a:buNone/>
              <a:defRPr sz="1998"/>
            </a:lvl6pPr>
            <a:lvl7pPr marL="2741554" indent="0">
              <a:buNone/>
              <a:defRPr sz="1998"/>
            </a:lvl7pPr>
            <a:lvl8pPr marL="3198480" indent="0">
              <a:buNone/>
              <a:defRPr sz="1998"/>
            </a:lvl8pPr>
            <a:lvl9pPr marL="3655406" indent="0">
              <a:buNone/>
              <a:defRPr sz="1998"/>
            </a:lvl9pPr>
          </a:lstStyle>
          <a:p>
            <a:endParaRPr kumimoji="1" lang="zh-TW" altLang="en-US"/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FF5EFDBA-14F1-D441-9889-4E563610D35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571" y="2057400"/>
            <a:ext cx="3931213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6926" indent="0">
              <a:buNone/>
              <a:defRPr sz="1400"/>
            </a:lvl2pPr>
            <a:lvl3pPr marL="913852" indent="0">
              <a:buNone/>
              <a:defRPr sz="1200"/>
            </a:lvl3pPr>
            <a:lvl4pPr marL="1370778" indent="0">
              <a:buNone/>
              <a:defRPr sz="1000"/>
            </a:lvl4pPr>
            <a:lvl5pPr marL="1827703" indent="0">
              <a:buNone/>
              <a:defRPr sz="1000"/>
            </a:lvl5pPr>
            <a:lvl6pPr marL="2284628" indent="0">
              <a:buNone/>
              <a:defRPr sz="1000"/>
            </a:lvl6pPr>
            <a:lvl7pPr marL="2741554" indent="0">
              <a:buNone/>
              <a:defRPr sz="1000"/>
            </a:lvl7pPr>
            <a:lvl8pPr marL="3198480" indent="0">
              <a:buNone/>
              <a:defRPr sz="1000"/>
            </a:lvl8pPr>
            <a:lvl9pPr marL="3655406" indent="0">
              <a:buNone/>
              <a:defRPr sz="1000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251AE9EA-3835-B24A-9B1D-0BD5DC0321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D365151C-DCB4-C444-8770-59B8338A54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8928B0AA-5107-D444-8015-4ECD5ACB18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910950252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4F58B4BC-3DAF-354B-BFBF-F618253782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6C46E980-15B8-8149-8E52-AE8B4D6D41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7982" y="1825625"/>
            <a:ext cx="10512862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D4A299D-EC60-824B-9F02-E077554539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5367071B-8125-0245-A6AC-F71501055B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070673E8-2724-2B4C-BDF6-3190890B77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429961978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>
            <a:extLst>
              <a:ext uri="{FF2B5EF4-FFF2-40B4-BE49-F238E27FC236}">
                <a16:creationId xmlns:a16="http://schemas.microsoft.com/office/drawing/2014/main" id="{75177B76-A65C-6C48-98B9-854814B2A04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2628" y="365125"/>
            <a:ext cx="2628215" cy="5811838"/>
          </a:xfrm>
          <a:prstGeom prst="rect">
            <a:avLst/>
          </a:prstGeom>
        </p:spPr>
        <p:txBody>
          <a:bodyPr vert="eaVert"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979D6E89-2E9A-4542-ABDA-2C94E2CA385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7982" y="365125"/>
            <a:ext cx="7732286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BB6C1186-F033-4747-9681-E672D58E2DC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2024/11/22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DCFC9218-E8EB-5E49-B905-074B35C56F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623E292-4637-0F4C-9C00-049FB9FFE5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3228155986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ortfolio Plan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投影片編號版面配置區 2">
            <a:extLst>
              <a:ext uri="{FF2B5EF4-FFF2-40B4-BE49-F238E27FC236}">
                <a16:creationId xmlns:a16="http://schemas.microsoft.com/office/drawing/2014/main" id="{8702AD01-7C28-2743-AEE1-513CD578E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706D26-D1E7-3A40-A8C4-2A543AFF6845}" type="slidenum">
              <a:rPr lang="en-US" altLang="zh-TW"/>
              <a:pPr/>
              <a:t>‹#›</a:t>
            </a:fld>
            <a:endParaRPr kumimoji="1" lang="zh-TW" altLang="en-US"/>
          </a:p>
        </p:txBody>
      </p:sp>
      <p:sp>
        <p:nvSpPr>
          <p:cNvPr id="4" name="文字版面配置區 6">
            <a:extLst>
              <a:ext uri="{FF2B5EF4-FFF2-40B4-BE49-F238E27FC236}">
                <a16:creationId xmlns:a16="http://schemas.microsoft.com/office/drawing/2014/main" id="{DA8C8277-B1B5-B943-96BB-CD1F36557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0634" y="277036"/>
            <a:ext cx="5728187" cy="669681"/>
          </a:xfrm>
          <a:prstGeom prst="rect">
            <a:avLst/>
          </a:prstGeom>
        </p:spPr>
        <p:txBody>
          <a:bodyPr anchor="t"/>
          <a:lstStyle>
            <a:lvl1pPr marL="0" marR="0" indent="0" algn="l" defTabSz="913852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4398" b="1" i="0">
                <a:solidFill>
                  <a:schemeClr val="bg1"/>
                </a:solidFill>
                <a:latin typeface="Gotham Bold" pitchFamily="2" charset="0"/>
              </a:defRPr>
            </a:lvl1pPr>
          </a:lstStyle>
          <a:p>
            <a:r>
              <a:rPr kumimoji="1" lang="en-US" altLang="zh-TW"/>
              <a:t>Gotham Bold 44pt</a:t>
            </a:r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224D9795-5B1C-4D48-9AAE-5C829DF15D58}"/>
              </a:ext>
            </a:extLst>
          </p:cNvPr>
          <p:cNvSpPr>
            <a:spLocks noGrp="1"/>
          </p:cNvSpPr>
          <p:nvPr>
            <p:ph type="tbl" sz="quarter" idx="14" hasCustomPrompt="1"/>
          </p:nvPr>
        </p:nvSpPr>
        <p:spPr>
          <a:xfrm>
            <a:off x="530088" y="1311275"/>
            <a:ext cx="11095323" cy="5257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Gotham Light" pitchFamily="2" charset="0"/>
              </a:defRPr>
            </a:lvl1pPr>
          </a:lstStyle>
          <a:p>
            <a:r>
              <a:rPr lang="en-US"/>
              <a:t>Insert Table</a:t>
            </a:r>
          </a:p>
        </p:txBody>
      </p:sp>
      <p:graphicFrame>
        <p:nvGraphicFramePr>
          <p:cNvPr id="6" name="表格 6">
            <a:extLst>
              <a:ext uri="{FF2B5EF4-FFF2-40B4-BE49-F238E27FC236}">
                <a16:creationId xmlns:a16="http://schemas.microsoft.com/office/drawing/2014/main" id="{BBA8B3AA-5D10-7D4D-AA36-D3E24651C86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77479150"/>
              </p:ext>
            </p:extLst>
          </p:nvPr>
        </p:nvGraphicFramePr>
        <p:xfrm>
          <a:off x="9721576" y="350809"/>
          <a:ext cx="1936616" cy="396240"/>
        </p:xfrm>
        <a:graphic>
          <a:graphicData uri="http://schemas.openxmlformats.org/drawingml/2006/table">
            <a:tbl>
              <a:tblPr firstRow="1" bandRow="1"/>
              <a:tblGrid>
                <a:gridCol w="968308">
                  <a:extLst>
                    <a:ext uri="{9D8B030D-6E8A-4147-A177-3AD203B41FA5}">
                      <a16:colId xmlns:a16="http://schemas.microsoft.com/office/drawing/2014/main" val="853474328"/>
                    </a:ext>
                  </a:extLst>
                </a:gridCol>
                <a:gridCol w="968308">
                  <a:extLst>
                    <a:ext uri="{9D8B030D-6E8A-4147-A177-3AD203B41FA5}">
                      <a16:colId xmlns:a16="http://schemas.microsoft.com/office/drawing/2014/main" val="2849663619"/>
                    </a:ext>
                  </a:extLst>
                </a:gridCol>
              </a:tblGrid>
              <a:tr h="3671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CN" sz="1000" kern="1200">
                          <a:solidFill>
                            <a:schemeClr val="bg1"/>
                          </a:solidFill>
                          <a:latin typeface="Gotham Book" pitchFamily="2" charset="0"/>
                          <a:ea typeface="黑体" panose="02010609060101010101" pitchFamily="49" charset="-122"/>
                        </a:rPr>
                        <a:t>Existing Product</a:t>
                      </a:r>
                      <a:endParaRPr lang="zh-TW" altLang="en-US" sz="1000">
                        <a:solidFill>
                          <a:schemeClr val="bg1"/>
                        </a:solidFill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CN" sz="1000" b="1" kern="1200">
                          <a:solidFill>
                            <a:srgbClr val="FFC000"/>
                          </a:solidFill>
                          <a:latin typeface="Gotham Book" pitchFamily="2" charset="0"/>
                          <a:ea typeface="黑体" panose="02010609060101010101" pitchFamily="49" charset="-122"/>
                        </a:rPr>
                        <a:t>New / Refresh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CN" sz="1000" b="1" kern="1200">
                          <a:solidFill>
                            <a:srgbClr val="FFC000"/>
                          </a:solidFill>
                          <a:latin typeface="Gotham Book" pitchFamily="2" charset="0"/>
                          <a:ea typeface="黑体" panose="02010609060101010101" pitchFamily="49" charset="-122"/>
                        </a:rPr>
                        <a:t>Product</a:t>
                      </a:r>
                      <a:endParaRPr lang="zh-CN" altLang="en-US" sz="1000" b="1" kern="1200">
                        <a:solidFill>
                          <a:srgbClr val="FFC000"/>
                        </a:solidFill>
                        <a:latin typeface="Gotham Book" pitchFamily="2" charset="0"/>
                        <a:ea typeface="黑体" panose="02010609060101010101" pitchFamily="49" charset="-122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97317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9653786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07652"/>
      </p:ext>
    </p:extLst>
  </p:cSld>
  <p:clrMapOvr>
    <a:masterClrMapping/>
  </p:clrMapOvr>
  <p:transition spd="med"/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2345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7349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4084262"/>
      </p:ext>
    </p:extLst>
  </p:cSld>
  <p:clrMapOvr>
    <a:masterClrMapping/>
  </p:clrMapOvr>
  <p:transition spd="med"/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5839737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500414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1577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114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1473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405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3524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96455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10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67755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7636023"/>
      </p:ext>
    </p:extLst>
  </p:cSld>
  <p:clrMapOvr>
    <a:masterClrMapping/>
  </p:clrMapOvr>
  <p:transition spd="med"/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0385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5" name="Title 28">
            <a:extLst>
              <a:ext uri="{FF2B5EF4-FFF2-40B4-BE49-F238E27FC236}">
                <a16:creationId xmlns:a16="http://schemas.microsoft.com/office/drawing/2014/main" id="{4D06AA26-F915-4482-943C-39E44C973F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A67503-2ED6-44DE-98E0-2006F15675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5237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AA124289-2FC5-49CB-AA11-01D5543A68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3791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626422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7">
            <a:extLst>
              <a:ext uri="{FF2B5EF4-FFF2-40B4-BE49-F238E27FC236}">
                <a16:creationId xmlns:a16="http://schemas.microsoft.com/office/drawing/2014/main" id="{F91207CA-3BE9-4C17-8CC2-5FD0216FF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Picture Placeholder 3">
            <a:extLst>
              <a:ext uri="{FF2B5EF4-FFF2-40B4-BE49-F238E27FC236}">
                <a16:creationId xmlns:a16="http://schemas.microsoft.com/office/drawing/2014/main" id="{071DFB7E-59D3-44DE-8996-FAE5A47FF11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765237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0" name="Title 28">
            <a:extLst>
              <a:ext uri="{FF2B5EF4-FFF2-40B4-BE49-F238E27FC236}">
                <a16:creationId xmlns:a16="http://schemas.microsoft.com/office/drawing/2014/main" id="{BBA47EC1-ECF7-4028-8512-0085B63E617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3" name="Picture Placeholder 3">
            <a:extLst>
              <a:ext uri="{FF2B5EF4-FFF2-40B4-BE49-F238E27FC236}">
                <a16:creationId xmlns:a16="http://schemas.microsoft.com/office/drawing/2014/main" id="{97942604-6A6D-4300-9F5E-F665021CDD91}"/>
              </a:ext>
            </a:extLst>
          </p:cNvPr>
          <p:cNvSpPr>
            <a:spLocks noGrp="1"/>
          </p:cNvSpPr>
          <p:nvPr userDrawn="1">
            <p:ph type="pic" sz="quarter" idx="12"/>
          </p:nvPr>
        </p:nvSpPr>
        <p:spPr>
          <a:xfrm>
            <a:off x="765237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AA2E7F24-9350-4567-945B-9474BC4996F5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765237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A79280A8-55A4-44A0-B321-26E1046FFB5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22363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B7DDBE6E-17A6-42A7-9C9B-D064BB45CE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363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BA9A3BED-9269-49B7-B2AF-6027C5A3964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2363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604451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319A93-1EE8-4DF0-8C0F-BA2E40F23D79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C8B807-1945-4D9E-B448-C1E97436D660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F2703DD-1A37-453B-892F-8C17D1969445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54B372-2AE9-4F06-AB8D-563121DAED0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AB52C25-74F9-41DD-8CB1-FED7D59A9D4E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9FF1D9-795C-4CBA-B6AD-0D44C487DF2B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AA6CBBA-3F36-4849-8752-93C041F6423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D85AFB8-023B-4759-BD5F-6073003FD8E0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618C1B6-F9C7-4982-A888-0B0BB5F00D51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8CDBCA-61FA-4B54-A0E6-14E1BA521845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9C83C2-A111-43E1-8F3B-989F7BF56538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32D43CA-F312-44A4-BF7E-B6F2CA37B861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6" name="Slide Number Placeholder 7">
            <a:extLst>
              <a:ext uri="{FF2B5EF4-FFF2-40B4-BE49-F238E27FC236}">
                <a16:creationId xmlns:a16="http://schemas.microsoft.com/office/drawing/2014/main" id="{F107877D-C19A-4401-ABC7-138FE32BF944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235E94D-CADF-4E5F-B8F0-84363353F63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E54939A-84E9-4F35-9FF6-945AACB3302A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7329E0-5381-4C80-AE9A-23F76C2D245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E1EB878-546E-4D96-B99A-6B1BD9CF796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379056A-852E-461F-A9C2-F37AE0D8CEB5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09D283C-6BDB-4C50-810F-D38B1FF3EB8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CA3AF6A-064E-4CF7-8800-782A153C409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171AD49-684D-4404-A099-CE9057C88BD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177B6B83-CEBC-446E-8E83-75F5C9E54A66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82D054B-E82B-4044-8240-C7D57E9344E3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659EEAF-FE97-4EDC-AFD1-7D7918C1EB1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3D2C173A-8552-4DAA-A229-AE750AB4A8C7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FF8F61F-5A07-46CE-A2CD-1CA373021F6B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DF20F4C-C6C0-4C6C-B41B-1C4A23D39EEC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8FF5578-D6DA-416C-B327-EE7602BDA77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439945D-FF95-43C7-8BA3-BC3D4BC84D1B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1B8EF45-066D-4642-86E2-B7A9D45254C6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9943FDD-4199-42F0-B408-8B80A0E3EF00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69DB669D-48B5-4377-8380-97FC300434B8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271E7A89-C33E-4C14-B9CA-5E8D883DCB02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2E0D984-07AE-448D-9C7E-50B02F8E444D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06C868-A2D2-47ED-B76C-FE2B86DEE401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B1CFCD3-6AA4-4835-8E33-10369F558C3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AB99BA7C-7499-4F69-8217-0E2BF8AC24B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75A1060-ACC9-4B1B-8683-8E04F12B2625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0DF18DC-F5B6-454F-A388-1611F2BC55CD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860DDE8-748E-4E50-83C8-2C503A20F0A3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D3C215E-595B-4A6C-8498-393A7D361A9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4E58212-6224-478E-97B7-818E7C23EBF9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BD77DC3-4CA6-49B9-B9B3-B5732A273B3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FEE2FD7-2D0B-40A3-B9DD-1C5D61F30E00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256505-D8BB-4851-8136-344B9E4AF66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D9595AA-BF17-4EA3-BD5B-E20BF54BC04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94039B-213C-495E-AD99-46FE6BD73D28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C0C65F-2351-4EFA-93E0-64F18648548D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F96021F-C2DF-4E6B-8BAC-0C3FE4F86BA6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8B1C53-B143-442C-BAE6-824E98727672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B06DB5F-E021-4586-A963-5DBAD49BE888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1A5AC41-26B6-45AC-B5F9-1B13B4A30815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09DA5A4-8AD5-4CEF-8C41-3BF7F07426E9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3E56D6-2D45-4211-B3FA-A5DE2909AE51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CB48DE18-4799-48C3-96EA-3329CB328ACA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84DBA32-DCEF-4DDD-A1A2-038A8963C847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ECD8A20-D75E-47E1-B5EC-D30A397F10A6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AB5F801-25FB-490D-8F63-44C3C3A92809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8" name="Title 28">
            <a:extLst>
              <a:ext uri="{FF2B5EF4-FFF2-40B4-BE49-F238E27FC236}">
                <a16:creationId xmlns:a16="http://schemas.microsoft.com/office/drawing/2014/main" id="{EBFEB7CB-FE77-4157-860F-CF3CE457116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A6E515-B04B-4EF7-B957-CEB747F091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2">
            <a:extLst>
              <a:ext uri="{FF2B5EF4-FFF2-40B4-BE49-F238E27FC236}">
                <a16:creationId xmlns:a16="http://schemas.microsoft.com/office/drawing/2014/main" id="{5CFAA97B-C003-4537-AA54-9DA07FB667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3" name="Picture Placeholder 2">
            <a:extLst>
              <a:ext uri="{FF2B5EF4-FFF2-40B4-BE49-F238E27FC236}">
                <a16:creationId xmlns:a16="http://schemas.microsoft.com/office/drawing/2014/main" id="{208C4BD3-34B3-4995-AD61-5759A728B6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0" name="Picture Placeholder 2">
            <a:extLst>
              <a:ext uri="{FF2B5EF4-FFF2-40B4-BE49-F238E27FC236}">
                <a16:creationId xmlns:a16="http://schemas.microsoft.com/office/drawing/2014/main" id="{48A41CF6-6D0E-47F5-8C99-3D04407CE6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1" name="Picture Placeholder 2">
            <a:extLst>
              <a:ext uri="{FF2B5EF4-FFF2-40B4-BE49-F238E27FC236}">
                <a16:creationId xmlns:a16="http://schemas.microsoft.com/office/drawing/2014/main" id="{FC259C05-A190-4462-AB1E-30AB08CBF2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2" name="Picture Placeholder 2">
            <a:extLst>
              <a:ext uri="{FF2B5EF4-FFF2-40B4-BE49-F238E27FC236}">
                <a16:creationId xmlns:a16="http://schemas.microsoft.com/office/drawing/2014/main" id="{289D417C-AB60-4049-9091-4586A4907C6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684196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186DA1A-820B-4321-911F-3EF035D58D91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9C180FB-49EE-4361-92E7-46356836DA25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47E45C-E26E-466D-A464-F0E3836415F6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11965"/>
            <a:ext cx="0" cy="222803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61731-B29F-4CAB-9A25-291C2DC6C84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9CA0B8-4AC2-4828-B0AF-ABA4BBB4386C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A30A1F-79CE-417C-849F-D83B11D27867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3B2D7A9-466E-438C-923D-ED8E32719F7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E4494-0046-4E7E-87CB-0FE6B5B58F0C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8C4AD1-CFB5-4D8E-A3DF-3CBEC93AB6B0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EBF781-3BB9-43AC-AFB6-D68D6DC8CF7D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1B29670-C82F-440A-B4AB-3FA32F581B7A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16CDB5-DA7B-45AA-BD6D-12A4F2048F16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C78034F-25CD-4E12-89CB-86E80EAD310D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DA23D8-4972-4E8C-B895-2AC7168C1E2F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EF72E63-DA5E-4A04-9E9F-9A7B8D9FE16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FEB4CEB-05E4-4103-9F28-F1B3E6491C5A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F1CDD3E-0271-4B1C-99A0-97FAD5A306E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5BF293D-6A5B-4B75-BA13-F8E9F19C356F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EC553E-D930-4BD7-BF92-AF0A2E27C79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786C00-B884-4652-A665-FD71406E3AF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4838565-3184-4D62-9FDC-6E29F4BB244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3E256E9-4D05-4AA8-9991-8CBC48EBD2B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91B776-337C-4D18-8738-9453378D1FC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347E975-CE58-4036-B617-1D1802F5127E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1E44D1F-5002-454F-87F9-5D59E71A514A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7A19E5-187A-46FE-B1C1-ECB68A048B63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E2EC86-ED01-47B2-A33C-6D7ABE425F9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9F1EDBD-C510-478C-A232-F2EB6ADCEA3D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635A4D-837D-4063-A3F1-890C812DC4F8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4954049-A12D-4D35-8C96-8D7B8C0ABE5A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73B7820-CA08-4B35-A26D-DEAA5CA87DA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ADC954-C93D-43EB-AD47-332367C66EE8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9ABDEDA-97AC-4C92-B997-D77D8EA04A77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8963C6A-0152-4186-821B-C08E25FC162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AE87A4E-98A4-4F2C-A2D8-3DA8774C63F2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3040623-76B0-4BD6-B8BA-05A20AD49B5F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91306D0-0FFC-40BD-9B80-0A4B79819F80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3D4C9C5-BF0F-4995-B2E3-A1016008D8E5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3774E6E-776D-46E1-82ED-16F163A1A464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6F51B64-2C7B-46A5-B0F1-955CAC756AE7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0B107DE-03AF-472B-84E6-6C040C4121F5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C2931D7-AC66-44C7-821B-16F4F5CDD365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692B62D-6BE5-4497-92BB-CB05E70EE6D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1B1FE42-5230-4F0E-8AAE-C25C93B3DF2E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A97A1C6-FCD2-47A5-B2E4-A75192B610C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E4486E5-B0F3-47DC-A4B2-C846DF050710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117A59D-4669-482C-AD41-CAE347C5B85A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36BEBB0-EDF1-4570-8AAC-3BCAA87267EC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EEA704-120E-4D3B-8D0D-F1AAA6E3AF0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502411F-A061-4731-B307-57CEF537F432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02290D0-4C24-479D-84A7-DB19FA5D4723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13721C2-1DC4-4D2B-A638-F2BEE2B541EB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669BDF3-BF72-4B9C-837B-095188AFF78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2DCC4B3-2103-46F5-A160-56B0D6F061BC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2665E73-28DF-4EB2-9056-65ABABA4A8A4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C35D98E-A60D-495D-8A57-522B84CCBB1F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BC74844-44FB-4F3F-BF73-44E287282DBB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0AC55631-6690-41E6-822A-7B17BE8EA8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1" name="Picture Placeholder 2">
            <a:extLst>
              <a:ext uri="{FF2B5EF4-FFF2-40B4-BE49-F238E27FC236}">
                <a16:creationId xmlns:a16="http://schemas.microsoft.com/office/drawing/2014/main" id="{A9B056D2-4CA5-4A89-9066-85E20EB95D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2" name="Picture Placeholder 2">
            <a:extLst>
              <a:ext uri="{FF2B5EF4-FFF2-40B4-BE49-F238E27FC236}">
                <a16:creationId xmlns:a16="http://schemas.microsoft.com/office/drawing/2014/main" id="{271497F1-2F2E-4309-B2B0-136C071CA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3" name="Picture Placeholder 2">
            <a:extLst>
              <a:ext uri="{FF2B5EF4-FFF2-40B4-BE49-F238E27FC236}">
                <a16:creationId xmlns:a16="http://schemas.microsoft.com/office/drawing/2014/main" id="{A0E2CBCF-B92B-4F7C-AD57-23DA33A601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4" name="Picture Placeholder 2">
            <a:extLst>
              <a:ext uri="{FF2B5EF4-FFF2-40B4-BE49-F238E27FC236}">
                <a16:creationId xmlns:a16="http://schemas.microsoft.com/office/drawing/2014/main" id="{D6D71B88-BF93-425F-822D-433689CA517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5" name="Picture Placeholder 2">
            <a:extLst>
              <a:ext uri="{FF2B5EF4-FFF2-40B4-BE49-F238E27FC236}">
                <a16:creationId xmlns:a16="http://schemas.microsoft.com/office/drawing/2014/main" id="{CCB838B4-9A22-440B-B4DB-62332664785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8871403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30034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58651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37370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87154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6893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AF90973-FEC1-4552-893E-F8452486325A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03BCA337-0364-462A-918B-9D65DE60C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379A668-D702-43AE-8393-F493097C8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8601657"/>
      </p:ext>
    </p:extLst>
  </p:cSld>
  <p:clrMapOvr>
    <a:masterClrMapping/>
  </p:clrMapOvr>
  <p:transition spd="med"/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1110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2452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05337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3095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2029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0707247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811775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2187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00364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03998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0654041"/>
      </p:ext>
    </p:extLst>
  </p:cSld>
  <p:clrMapOvr>
    <a:masterClrMapping/>
  </p:clrMapOvr>
  <p:transition spd="med"/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5966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50019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6801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2636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4692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8382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18311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16353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689427"/>
      </p:ext>
    </p:extLst>
  </p:cSld>
  <p:clrMapOvr>
    <a:masterClrMapping/>
  </p:clrMapOvr>
  <p:transition spd="med"/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0728778"/>
      </p:ext>
    </p:extLst>
  </p:cSld>
  <p:clrMapOvr>
    <a:masterClrMapping/>
  </p:clrMapOvr>
  <p:transition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solidFill>
            <a:schemeClr val="tx1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31717141"/>
      </p:ext>
    </p:extLst>
  </p:cSld>
  <p:clrMapOvr>
    <a:masterClrMapping/>
  </p:clrMapOvr>
  <p:transition spd="med"/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148722918"/>
      </p:ext>
    </p:extLst>
  </p:cSld>
  <p:clrMapOvr>
    <a:masterClrMapping/>
  </p:clrMapOvr>
  <p:transition spd="med"/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974006974"/>
      </p:ext>
    </p:extLst>
  </p:cSld>
  <p:clrMapOvr>
    <a:masterClrMapping/>
  </p:clrMapOvr>
  <p:transition spd="med"/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10695"/>
      </p:ext>
    </p:extLst>
  </p:cSld>
  <p:clrMapOvr>
    <a:masterClrMapping/>
  </p:clrMapOvr>
  <p:transition spd="med"/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0009302"/>
      </p:ext>
    </p:extLst>
  </p:cSld>
  <p:clrMapOvr>
    <a:masterClrMapping/>
  </p:clrMapOvr>
  <p:transition spd="med"/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275884"/>
      </p:ext>
    </p:extLst>
  </p:cSld>
  <p:clrMapOvr>
    <a:masterClrMapping/>
  </p:clrMapOvr>
  <p:transition spd="med"/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464789"/>
      </p:ext>
    </p:extLst>
  </p:cSld>
  <p:clrMapOvr>
    <a:masterClrMapping/>
  </p:clrMapOvr>
  <p:transition spd="med"/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6316501"/>
      </p:ext>
    </p:extLst>
  </p:cSld>
  <p:clrMapOvr>
    <a:masterClrMapping/>
  </p:clrMapOvr>
  <p:transition spd="med"/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4154761"/>
      </p:ext>
    </p:extLst>
  </p:cSld>
  <p:clrMapOvr>
    <a:masterClrMapping/>
  </p:clrMapOvr>
  <p:transition spd="med"/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8287257"/>
      </p:ext>
    </p:extLst>
  </p:cSld>
  <p:clrMapOvr>
    <a:masterClrMapping/>
  </p:clrMapOvr>
  <p:transition spd="med"/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1443854"/>
      </p:ext>
    </p:extLst>
  </p:cSld>
  <p:clrMapOvr>
    <a:masterClrMapping/>
  </p:clrMapOvr>
  <p:transition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2055685"/>
      </p:ext>
    </p:extLst>
  </p:cSld>
  <p:clrMapOvr>
    <a:masterClrMapping/>
  </p:clrMapOvr>
  <p:transition spd="med"/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172469"/>
      </p:ext>
    </p:extLst>
  </p:cSld>
  <p:clrMapOvr>
    <a:masterClrMapping/>
  </p:clrMapOvr>
  <p:transition spd="med"/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5" name="Title 28">
            <a:extLst>
              <a:ext uri="{FF2B5EF4-FFF2-40B4-BE49-F238E27FC236}">
                <a16:creationId xmlns:a16="http://schemas.microsoft.com/office/drawing/2014/main" id="{4D06AA26-F915-4482-943C-39E44C973F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A67503-2ED6-44DE-98E0-2006F15675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5237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AA124289-2FC5-49CB-AA11-01D5543A68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3791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470172612"/>
      </p:ext>
    </p:extLst>
  </p:cSld>
  <p:clrMapOvr>
    <a:masterClrMapping/>
  </p:clrMapOvr>
  <p:transition spd="med"/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7">
            <a:extLst>
              <a:ext uri="{FF2B5EF4-FFF2-40B4-BE49-F238E27FC236}">
                <a16:creationId xmlns:a16="http://schemas.microsoft.com/office/drawing/2014/main" id="{F91207CA-3BE9-4C17-8CC2-5FD0216FF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Picture Placeholder 3">
            <a:extLst>
              <a:ext uri="{FF2B5EF4-FFF2-40B4-BE49-F238E27FC236}">
                <a16:creationId xmlns:a16="http://schemas.microsoft.com/office/drawing/2014/main" id="{071DFB7E-59D3-44DE-8996-FAE5A47FF11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765237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0" name="Title 28">
            <a:extLst>
              <a:ext uri="{FF2B5EF4-FFF2-40B4-BE49-F238E27FC236}">
                <a16:creationId xmlns:a16="http://schemas.microsoft.com/office/drawing/2014/main" id="{BBA47EC1-ECF7-4028-8512-0085B63E617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3" name="Picture Placeholder 3">
            <a:extLst>
              <a:ext uri="{FF2B5EF4-FFF2-40B4-BE49-F238E27FC236}">
                <a16:creationId xmlns:a16="http://schemas.microsoft.com/office/drawing/2014/main" id="{97942604-6A6D-4300-9F5E-F665021CDD91}"/>
              </a:ext>
            </a:extLst>
          </p:cNvPr>
          <p:cNvSpPr>
            <a:spLocks noGrp="1"/>
          </p:cNvSpPr>
          <p:nvPr userDrawn="1">
            <p:ph type="pic" sz="quarter" idx="12"/>
          </p:nvPr>
        </p:nvSpPr>
        <p:spPr>
          <a:xfrm>
            <a:off x="765237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AA2E7F24-9350-4567-945B-9474BC4996F5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765237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A79280A8-55A4-44A0-B321-26E1046FFB5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22363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B7DDBE6E-17A6-42A7-9C9B-D064BB45CE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363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BA9A3BED-9269-49B7-B2AF-6027C5A3964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2363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440824147"/>
      </p:ext>
    </p:extLst>
  </p:cSld>
  <p:clrMapOvr>
    <a:masterClrMapping/>
  </p:clrMapOvr>
  <p:transition spd="med"/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319A93-1EE8-4DF0-8C0F-BA2E40F23D79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C8B807-1945-4D9E-B448-C1E97436D660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F2703DD-1A37-453B-892F-8C17D1969445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54B372-2AE9-4F06-AB8D-563121DAED0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AB52C25-74F9-41DD-8CB1-FED7D59A9D4E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9FF1D9-795C-4CBA-B6AD-0D44C487DF2B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AA6CBBA-3F36-4849-8752-93C041F6423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D85AFB8-023B-4759-BD5F-6073003FD8E0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618C1B6-F9C7-4982-A888-0B0BB5F00D51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8CDBCA-61FA-4B54-A0E6-14E1BA521845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9C83C2-A111-43E1-8F3B-989F7BF56538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32D43CA-F312-44A4-BF7E-B6F2CA37B861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6" name="Slide Number Placeholder 7">
            <a:extLst>
              <a:ext uri="{FF2B5EF4-FFF2-40B4-BE49-F238E27FC236}">
                <a16:creationId xmlns:a16="http://schemas.microsoft.com/office/drawing/2014/main" id="{F107877D-C19A-4401-ABC7-138FE32BF944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235E94D-CADF-4E5F-B8F0-84363353F63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E54939A-84E9-4F35-9FF6-945AACB3302A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7329E0-5381-4C80-AE9A-23F76C2D245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E1EB878-546E-4D96-B99A-6B1BD9CF796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379056A-852E-461F-A9C2-F37AE0D8CEB5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09D283C-6BDB-4C50-810F-D38B1FF3EB8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CA3AF6A-064E-4CF7-8800-782A153C409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171AD49-684D-4404-A099-CE9057C88BD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177B6B83-CEBC-446E-8E83-75F5C9E54A66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82D054B-E82B-4044-8240-C7D57E9344E3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659EEAF-FE97-4EDC-AFD1-7D7918C1EB1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3D2C173A-8552-4DAA-A229-AE750AB4A8C7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FF8F61F-5A07-46CE-A2CD-1CA373021F6B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DF20F4C-C6C0-4C6C-B41B-1C4A23D39EEC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8FF5578-D6DA-416C-B327-EE7602BDA77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439945D-FF95-43C7-8BA3-BC3D4BC84D1B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1B8EF45-066D-4642-86E2-B7A9D45254C6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9943FDD-4199-42F0-B408-8B80A0E3EF00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69DB669D-48B5-4377-8380-97FC300434B8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271E7A89-C33E-4C14-B9CA-5E8D883DCB02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2E0D984-07AE-448D-9C7E-50B02F8E444D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06C868-A2D2-47ED-B76C-FE2B86DEE401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B1CFCD3-6AA4-4835-8E33-10369F558C3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AB99BA7C-7499-4F69-8217-0E2BF8AC24B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75A1060-ACC9-4B1B-8683-8E04F12B2625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0DF18DC-F5B6-454F-A388-1611F2BC55CD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860DDE8-748E-4E50-83C8-2C503A20F0A3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D3C215E-595B-4A6C-8498-393A7D361A9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4E58212-6224-478E-97B7-818E7C23EBF9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BD77DC3-4CA6-49B9-B9B3-B5732A273B3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FEE2FD7-2D0B-40A3-B9DD-1C5D61F30E00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256505-D8BB-4851-8136-344B9E4AF66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D9595AA-BF17-4EA3-BD5B-E20BF54BC04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94039B-213C-495E-AD99-46FE6BD73D28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C0C65F-2351-4EFA-93E0-64F18648548D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F96021F-C2DF-4E6B-8BAC-0C3FE4F86BA6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8B1C53-B143-442C-BAE6-824E98727672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B06DB5F-E021-4586-A963-5DBAD49BE888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1A5AC41-26B6-45AC-B5F9-1B13B4A30815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09DA5A4-8AD5-4CEF-8C41-3BF7F07426E9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3E56D6-2D45-4211-B3FA-A5DE2909AE51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CB48DE18-4799-48C3-96EA-3329CB328ACA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84DBA32-DCEF-4DDD-A1A2-038A8963C847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ECD8A20-D75E-47E1-B5EC-D30A397F10A6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AB5F801-25FB-490D-8F63-44C3C3A92809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8" name="Title 28">
            <a:extLst>
              <a:ext uri="{FF2B5EF4-FFF2-40B4-BE49-F238E27FC236}">
                <a16:creationId xmlns:a16="http://schemas.microsoft.com/office/drawing/2014/main" id="{EBFEB7CB-FE77-4157-860F-CF3CE457116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A6E515-B04B-4EF7-B957-CEB747F091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2">
            <a:extLst>
              <a:ext uri="{FF2B5EF4-FFF2-40B4-BE49-F238E27FC236}">
                <a16:creationId xmlns:a16="http://schemas.microsoft.com/office/drawing/2014/main" id="{5CFAA97B-C003-4537-AA54-9DA07FB667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3" name="Picture Placeholder 2">
            <a:extLst>
              <a:ext uri="{FF2B5EF4-FFF2-40B4-BE49-F238E27FC236}">
                <a16:creationId xmlns:a16="http://schemas.microsoft.com/office/drawing/2014/main" id="{208C4BD3-34B3-4995-AD61-5759A728B6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0" name="Picture Placeholder 2">
            <a:extLst>
              <a:ext uri="{FF2B5EF4-FFF2-40B4-BE49-F238E27FC236}">
                <a16:creationId xmlns:a16="http://schemas.microsoft.com/office/drawing/2014/main" id="{48A41CF6-6D0E-47F5-8C99-3D04407CE6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1" name="Picture Placeholder 2">
            <a:extLst>
              <a:ext uri="{FF2B5EF4-FFF2-40B4-BE49-F238E27FC236}">
                <a16:creationId xmlns:a16="http://schemas.microsoft.com/office/drawing/2014/main" id="{FC259C05-A190-4462-AB1E-30AB08CBF2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2" name="Picture Placeholder 2">
            <a:extLst>
              <a:ext uri="{FF2B5EF4-FFF2-40B4-BE49-F238E27FC236}">
                <a16:creationId xmlns:a16="http://schemas.microsoft.com/office/drawing/2014/main" id="{289D417C-AB60-4049-9091-4586A4907C6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234593452"/>
      </p:ext>
    </p:extLst>
  </p:cSld>
  <p:clrMapOvr>
    <a:masterClrMapping/>
  </p:clrMapOvr>
  <p:transition spd="med"/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186DA1A-820B-4321-911F-3EF035D58D91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9C180FB-49EE-4361-92E7-46356836DA25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47E45C-E26E-466D-A464-F0E3836415F6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11965"/>
            <a:ext cx="0" cy="222803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61731-B29F-4CAB-9A25-291C2DC6C84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9CA0B8-4AC2-4828-B0AF-ABA4BBB4386C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A30A1F-79CE-417C-849F-D83B11D27867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3B2D7A9-466E-438C-923D-ED8E32719F7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E4494-0046-4E7E-87CB-0FE6B5B58F0C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8C4AD1-CFB5-4D8E-A3DF-3CBEC93AB6B0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EBF781-3BB9-43AC-AFB6-D68D6DC8CF7D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1B29670-C82F-440A-B4AB-3FA32F581B7A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16CDB5-DA7B-45AA-BD6D-12A4F2048F16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C78034F-25CD-4E12-89CB-86E80EAD310D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DA23D8-4972-4E8C-B895-2AC7168C1E2F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EF72E63-DA5E-4A04-9E9F-9A7B8D9FE16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FEB4CEB-05E4-4103-9F28-F1B3E6491C5A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F1CDD3E-0271-4B1C-99A0-97FAD5A306E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5BF293D-6A5B-4B75-BA13-F8E9F19C356F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EC553E-D930-4BD7-BF92-AF0A2E27C79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786C00-B884-4652-A665-FD71406E3AF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4838565-3184-4D62-9FDC-6E29F4BB244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3E256E9-4D05-4AA8-9991-8CBC48EBD2B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91B776-337C-4D18-8738-9453378D1FC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347E975-CE58-4036-B617-1D1802F5127E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1E44D1F-5002-454F-87F9-5D59E71A514A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7A19E5-187A-46FE-B1C1-ECB68A048B63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E2EC86-ED01-47B2-A33C-6D7ABE425F9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9F1EDBD-C510-478C-A232-F2EB6ADCEA3D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635A4D-837D-4063-A3F1-890C812DC4F8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4954049-A12D-4D35-8C96-8D7B8C0ABE5A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73B7820-CA08-4B35-A26D-DEAA5CA87DA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ADC954-C93D-43EB-AD47-332367C66EE8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9ABDEDA-97AC-4C92-B997-D77D8EA04A77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8963C6A-0152-4186-821B-C08E25FC162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AE87A4E-98A4-4F2C-A2D8-3DA8774C63F2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3040623-76B0-4BD6-B8BA-05A20AD49B5F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91306D0-0FFC-40BD-9B80-0A4B79819F80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3D4C9C5-BF0F-4995-B2E3-A1016008D8E5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3774E6E-776D-46E1-82ED-16F163A1A464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6F51B64-2C7B-46A5-B0F1-955CAC756AE7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0B107DE-03AF-472B-84E6-6C040C4121F5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C2931D7-AC66-44C7-821B-16F4F5CDD365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692B62D-6BE5-4497-92BB-CB05E70EE6D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1B1FE42-5230-4F0E-8AAE-C25C93B3DF2E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A97A1C6-FCD2-47A5-B2E4-A75192B610C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E4486E5-B0F3-47DC-A4B2-C846DF050710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117A59D-4669-482C-AD41-CAE347C5B85A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36BEBB0-EDF1-4570-8AAC-3BCAA87267EC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EEA704-120E-4D3B-8D0D-F1AAA6E3AF0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502411F-A061-4731-B307-57CEF537F432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02290D0-4C24-479D-84A7-DB19FA5D4723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13721C2-1DC4-4D2B-A638-F2BEE2B541EB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669BDF3-BF72-4B9C-837B-095188AFF78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2DCC4B3-2103-46F5-A160-56B0D6F061BC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2665E73-28DF-4EB2-9056-65ABABA4A8A4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C35D98E-A60D-495D-8A57-522B84CCBB1F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BC74844-44FB-4F3F-BF73-44E287282DBB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0AC55631-6690-41E6-822A-7B17BE8EA8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1" name="Picture Placeholder 2">
            <a:extLst>
              <a:ext uri="{FF2B5EF4-FFF2-40B4-BE49-F238E27FC236}">
                <a16:creationId xmlns:a16="http://schemas.microsoft.com/office/drawing/2014/main" id="{A9B056D2-4CA5-4A89-9066-85E20EB95D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2" name="Picture Placeholder 2">
            <a:extLst>
              <a:ext uri="{FF2B5EF4-FFF2-40B4-BE49-F238E27FC236}">
                <a16:creationId xmlns:a16="http://schemas.microsoft.com/office/drawing/2014/main" id="{271497F1-2F2E-4309-B2B0-136C071CA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3" name="Picture Placeholder 2">
            <a:extLst>
              <a:ext uri="{FF2B5EF4-FFF2-40B4-BE49-F238E27FC236}">
                <a16:creationId xmlns:a16="http://schemas.microsoft.com/office/drawing/2014/main" id="{A0E2CBCF-B92B-4F7C-AD57-23DA33A601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4" name="Picture Placeholder 2">
            <a:extLst>
              <a:ext uri="{FF2B5EF4-FFF2-40B4-BE49-F238E27FC236}">
                <a16:creationId xmlns:a16="http://schemas.microsoft.com/office/drawing/2014/main" id="{D6D71B88-BF93-425F-822D-433689CA517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5" name="Picture Placeholder 2">
            <a:extLst>
              <a:ext uri="{FF2B5EF4-FFF2-40B4-BE49-F238E27FC236}">
                <a16:creationId xmlns:a16="http://schemas.microsoft.com/office/drawing/2014/main" id="{CCB838B4-9A22-440B-B4DB-62332664785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216250073"/>
      </p:ext>
    </p:extLst>
  </p:cSld>
  <p:clrMapOvr>
    <a:masterClrMapping/>
  </p:clrMapOvr>
  <p:transition spd="med"/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99768242"/>
      </p:ext>
    </p:extLst>
  </p:cSld>
  <p:clrMapOvr>
    <a:masterClrMapping/>
  </p:clrMapOvr>
  <p:transition spd="med"/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8801773"/>
      </p:ext>
    </p:extLst>
  </p:cSld>
  <p:clrMapOvr>
    <a:masterClrMapping/>
  </p:clrMapOvr>
  <p:transition spd="med"/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069333"/>
      </p:ext>
    </p:extLst>
  </p:cSld>
  <p:clrMapOvr>
    <a:masterClrMapping/>
  </p:clrMapOvr>
  <p:transition spd="med"/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2603487"/>
      </p:ext>
    </p:extLst>
  </p:cSld>
  <p:clrMapOvr>
    <a:masterClrMapping/>
  </p:clrMapOvr>
  <p:transition spd="med"/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4064995"/>
      </p:ext>
    </p:extLst>
  </p:cSld>
  <p:clrMapOvr>
    <a:masterClrMapping/>
  </p:clrMapOvr>
  <p:transition spd="med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502376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6297037"/>
      </p:ext>
    </p:extLst>
  </p:cSld>
  <p:clrMapOvr>
    <a:masterClrMapping/>
  </p:clrMapOvr>
  <p:transition spd="med"/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126993"/>
      </p:ext>
    </p:extLst>
  </p:cSld>
  <p:clrMapOvr>
    <a:masterClrMapping/>
  </p:clrMapOvr>
  <p:transition spd="med"/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617865"/>
      </p:ext>
    </p:extLst>
  </p:cSld>
  <p:clrMapOvr>
    <a:masterClrMapping/>
  </p:clrMapOvr>
  <p:transition spd="med"/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3339119"/>
      </p:ext>
    </p:extLst>
  </p:cSld>
  <p:clrMapOvr>
    <a:masterClrMapping/>
  </p:clrMapOvr>
  <p:transition spd="med"/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129333"/>
      </p:ext>
    </p:extLst>
  </p:cSld>
  <p:clrMapOvr>
    <a:masterClrMapping/>
  </p:clrMapOvr>
  <p:transition spd="med"/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3830668"/>
      </p:ext>
    </p:extLst>
  </p:cSld>
  <p:clrMapOvr>
    <a:masterClrMapping/>
  </p:clrMapOvr>
  <p:transition spd="med"/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221219172"/>
      </p:ext>
    </p:extLst>
  </p:cSld>
  <p:clrMapOvr>
    <a:masterClrMapping/>
  </p:clrMapOvr>
  <p:transition spd="med"/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1442982"/>
      </p:ext>
    </p:extLst>
  </p:cSld>
  <p:clrMapOvr>
    <a:masterClrMapping/>
  </p:clrMapOvr>
  <p:transition spd="med"/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010207"/>
      </p:ext>
    </p:extLst>
  </p:cSld>
  <p:clrMapOvr>
    <a:masterClrMapping/>
  </p:clrMapOvr>
  <p:transition spd="med"/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53074829"/>
      </p:ext>
    </p:extLst>
  </p:cSld>
  <p:clrMapOvr>
    <a:masterClrMapping/>
  </p:clrMapOvr>
  <p:transition spd="med"/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0918271"/>
      </p:ext>
    </p:extLst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31B9989-794F-4FB6-94F3-E6F772CC36E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4" cy="6856213"/>
          </a:xfrm>
          <a:prstGeom prst="rect">
            <a:avLst/>
          </a:prstGeom>
          <a:noFill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56A1FB27-450F-4532-92A8-CA4FDA086C05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0877683"/>
      </p:ext>
    </p:extLst>
  </p:cSld>
  <p:clrMapOvr>
    <a:masterClrMapping/>
  </p:clrMapOvr>
  <p:transition spd="med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576614"/>
      </p:ext>
    </p:extLst>
  </p:cSld>
  <p:clrMapOvr>
    <a:masterClrMapping/>
  </p:clrMapOvr>
  <p:transition spd="med"/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887351"/>
      </p:ext>
    </p:extLst>
  </p:cSld>
  <p:clrMapOvr>
    <a:masterClrMapping/>
  </p:clrMapOvr>
  <p:transition spd="med"/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3896274"/>
      </p:ext>
    </p:extLst>
  </p:cSld>
  <p:clrMapOvr>
    <a:masterClrMapping/>
  </p:clrMapOvr>
  <p:transition spd="med"/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969840"/>
      </p:ext>
    </p:extLst>
  </p:cSld>
  <p:clrMapOvr>
    <a:masterClrMapping/>
  </p:clrMapOvr>
  <p:transition spd="med"/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4979005"/>
      </p:ext>
    </p:extLst>
  </p:cSld>
  <p:clrMapOvr>
    <a:masterClrMapping/>
  </p:clrMapOvr>
  <p:transition spd="med"/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908740"/>
      </p:ext>
    </p:extLst>
  </p:cSld>
  <p:clrMapOvr>
    <a:masterClrMapping/>
  </p:clrMapOvr>
  <p:transition spd="med"/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2997430"/>
      </p:ext>
    </p:extLst>
  </p:cSld>
  <p:clrMapOvr>
    <a:masterClrMapping/>
  </p:clrMapOvr>
  <p:transition spd="med"/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5518720"/>
      </p:ext>
    </p:extLst>
  </p:cSld>
  <p:clrMapOvr>
    <a:masterClrMapping/>
  </p:clrMapOvr>
  <p:transition spd="med"/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0982351"/>
      </p:ext>
    </p:extLst>
  </p:cSld>
  <p:clrMapOvr>
    <a:masterClrMapping/>
  </p:clrMapOvr>
  <p:transition spd="med"/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37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7661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129570120"/>
      </p:ext>
    </p:extLst>
  </p:cSld>
  <p:clrMapOvr>
    <a:masterClrMapping/>
  </p:clrMapOvr>
  <p:transition spd="med"/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7661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3306257741"/>
      </p:ext>
    </p:extLst>
  </p:cSld>
  <p:clrMapOvr>
    <a:masterClrMapping/>
  </p:clrMapOvr>
  <p:transition spd="med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0333210"/>
      </p:ext>
    </p:extLst>
  </p:cSld>
  <p:clrMapOvr>
    <a:masterClrMapping/>
  </p:clrMapOvr>
  <p:transition spd="med"/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13260427"/>
      </p:ext>
    </p:extLst>
  </p:cSld>
  <p:clrMapOvr>
    <a:masterClrMapping/>
  </p:clrMapOvr>
  <p:transition spd="med"/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76658223"/>
      </p:ext>
    </p:extLst>
  </p:cSld>
  <p:clrMapOvr>
    <a:masterClrMapping/>
  </p:clrMapOvr>
  <p:transition spd="med"/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6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51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accent4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80732"/>
      </p:ext>
    </p:extLst>
  </p:cSld>
  <p:clrMapOvr>
    <a:masterClrMapping/>
  </p:clrMapOvr>
  <p:transition spd="med"/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51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accent4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3402485"/>
      </p:ext>
    </p:extLst>
  </p:cSld>
  <p:clrMapOvr>
    <a:masterClrMapping/>
  </p:clrMapOvr>
  <p:transition spd="med"/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73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7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51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036973"/>
      </p:ext>
    </p:extLst>
  </p:cSld>
  <p:clrMapOvr>
    <a:masterClrMapping/>
  </p:clrMapOvr>
  <p:transition spd="med"/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51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333372"/>
      </p:ext>
    </p:extLst>
  </p:cSld>
  <p:clrMapOvr>
    <a:masterClrMapping/>
  </p:clrMapOvr>
  <p:transition spd="med"/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346071"/>
      </p:ext>
    </p:extLst>
  </p:cSld>
  <p:clrMapOvr>
    <a:masterClrMapping/>
  </p:clrMapOvr>
  <p:transition spd="med"/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9044338"/>
      </p:ext>
    </p:extLst>
  </p:cSld>
  <p:clrMapOvr>
    <a:masterClrMapping/>
  </p:clrMapOvr>
  <p:transition spd="med"/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1281947"/>
      </p:ext>
    </p:extLst>
  </p:cSld>
  <p:clrMapOvr>
    <a:masterClrMapping/>
  </p:clrMapOvr>
  <p:transition spd="med"/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812160658"/>
      </p:ext>
    </p:extLst>
  </p:cSld>
  <p:clrMapOvr>
    <a:masterClrMapping/>
  </p:clrMapOvr>
  <p:transition spd="med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835932"/>
      </p:ext>
    </p:extLst>
  </p:cSld>
  <p:clrMapOvr>
    <a:masterClrMapping/>
  </p:clrMapOvr>
  <p:transition spd="med"/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5154028"/>
      </p:ext>
    </p:extLst>
  </p:cSld>
  <p:clrMapOvr>
    <a:masterClrMapping/>
  </p:clrMapOvr>
  <p:transition spd="med"/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4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738337289"/>
      </p:ext>
    </p:extLst>
  </p:cSld>
  <p:clrMapOvr>
    <a:masterClrMapping/>
  </p:clrMapOvr>
  <p:transition spd="med"/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380394"/>
      </p:ext>
    </p:extLst>
  </p:cSld>
  <p:clrMapOvr>
    <a:masterClrMapping/>
  </p:clrMapOvr>
  <p:transition spd="med"/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246484347"/>
      </p:ext>
    </p:extLst>
  </p:cSld>
  <p:clrMapOvr>
    <a:masterClrMapping/>
  </p:clrMapOvr>
  <p:transition spd="med"/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5537292"/>
      </p:ext>
    </p:extLst>
  </p:cSld>
  <p:clrMapOvr>
    <a:masterClrMapping/>
  </p:clrMapOvr>
  <p:transition spd="med"/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5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5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9800262"/>
      </p:ext>
    </p:extLst>
  </p:cSld>
  <p:clrMapOvr>
    <a:masterClrMapping/>
  </p:clrMapOvr>
  <p:transition spd="med"/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5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5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5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92132"/>
      </p:ext>
    </p:extLst>
  </p:cSld>
  <p:clrMapOvr>
    <a:masterClrMapping/>
  </p:clrMapOvr>
  <p:transition spd="med"/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5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9" y="1307595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5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276265"/>
      </p:ext>
    </p:extLst>
  </p:cSld>
  <p:clrMapOvr>
    <a:masterClrMapping/>
  </p:clrMapOvr>
  <p:transition spd="med"/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6613975"/>
      </p:ext>
    </p:extLst>
  </p:cSld>
  <p:clrMapOvr>
    <a:masterClrMapping/>
  </p:clrMapOvr>
  <p:transition spd="med"/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4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553885"/>
      </p:ext>
    </p:extLst>
  </p:cSld>
  <p:clrMapOvr>
    <a:masterClrMapping/>
  </p:clrMapOvr>
  <p:transition spd="med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6" name="Rectangle 1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7376891"/>
      </p:ext>
    </p:extLst>
  </p:cSld>
  <p:clrMapOvr>
    <a:masterClrMapping/>
  </p:clrMapOvr>
  <p:transition spd="med"/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7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199"/>
              </a:lnSpc>
              <a:spcBef>
                <a:spcPts val="0"/>
              </a:spcBef>
              <a:buFont typeface="Arial" panose="020B0604020202020204" pitchFamily="34" charset="0"/>
              <a:buNone/>
              <a:defRPr sz="4599" b="1" strike="noStrike" spc="-150" baseline="0">
                <a:solidFill>
                  <a:schemeClr val="tx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2" y="2943640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399"/>
              </a:lnSpc>
              <a:spcBef>
                <a:spcPts val="0"/>
              </a:spcBef>
              <a:buNone/>
              <a:defRPr sz="2399" baseline="0">
                <a:solidFill>
                  <a:schemeClr val="tx1"/>
                </a:solidFill>
              </a:defRPr>
            </a:lvl1pPr>
            <a:lvl2pPr marL="609311" indent="0">
              <a:buNone/>
              <a:defRPr/>
            </a:lvl2pPr>
            <a:lvl3pPr marL="1218620" indent="0">
              <a:buNone/>
              <a:defRPr/>
            </a:lvl3pPr>
            <a:lvl4pPr marL="1827931" indent="0">
              <a:buNone/>
              <a:defRPr/>
            </a:lvl4pPr>
            <a:lvl5pPr marL="2437242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1474638"/>
      </p:ext>
    </p:extLst>
  </p:cSld>
  <p:clrMapOvr>
    <a:masterClrMapping/>
  </p:clrMapOvr>
  <p:transition spd="med"/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7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199"/>
              </a:lnSpc>
              <a:spcBef>
                <a:spcPts val="0"/>
              </a:spcBef>
              <a:buFont typeface="Arial" panose="020B0604020202020204" pitchFamily="34" charset="0"/>
              <a:buNone/>
              <a:defRPr sz="4599" b="1" strike="noStrike" spc="-150" baseline="0">
                <a:solidFill>
                  <a:schemeClr val="bg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2" y="2943640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399"/>
              </a:lnSpc>
              <a:spcBef>
                <a:spcPts val="0"/>
              </a:spcBef>
              <a:buNone/>
              <a:defRPr sz="2399" baseline="0">
                <a:solidFill>
                  <a:schemeClr val="bg1"/>
                </a:solidFill>
              </a:defRPr>
            </a:lvl1pPr>
            <a:lvl2pPr marL="609311" indent="0">
              <a:buNone/>
              <a:defRPr/>
            </a:lvl2pPr>
            <a:lvl3pPr marL="1218620" indent="0">
              <a:buNone/>
              <a:defRPr/>
            </a:lvl3pPr>
            <a:lvl4pPr marL="1827931" indent="0">
              <a:buNone/>
              <a:defRPr/>
            </a:lvl4pPr>
            <a:lvl5pPr marL="2437242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612685919"/>
      </p:ext>
    </p:extLst>
  </p:cSld>
  <p:clrMapOvr>
    <a:masterClrMapping/>
  </p:clrMapOvr>
  <p:transition spd="med"/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6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797" b="1">
                <a:solidFill>
                  <a:schemeClr val="bg1"/>
                </a:solidFill>
              </a:defRPr>
            </a:lvl1pPr>
            <a:lvl2pPr marL="609311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3409669226"/>
      </p:ext>
    </p:extLst>
  </p:cSld>
  <p:clrMapOvr>
    <a:masterClrMapping/>
  </p:clrMapOvr>
  <p:transition spd="med"/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8" y="1812557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399" b="1" spc="-150">
                <a:solidFill>
                  <a:schemeClr val="tx1"/>
                </a:solidFill>
              </a:defRPr>
            </a:lvl1pPr>
            <a:lvl2pPr marL="341211" indent="0" algn="ctr">
              <a:buNone/>
              <a:defRPr>
                <a:solidFill>
                  <a:schemeClr val="bg1"/>
                </a:solidFill>
              </a:defRPr>
            </a:lvl2pPr>
            <a:lvl3pPr marL="679246" indent="0" algn="ctr">
              <a:buNone/>
              <a:defRPr>
                <a:solidFill>
                  <a:schemeClr val="bg1"/>
                </a:solidFill>
              </a:defRPr>
            </a:lvl3pPr>
            <a:lvl4pPr marL="966497" indent="0" algn="ctr">
              <a:buNone/>
              <a:defRPr>
                <a:solidFill>
                  <a:schemeClr val="bg1"/>
                </a:solidFill>
              </a:defRPr>
            </a:lvl4pPr>
            <a:lvl5pPr marL="1145831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7" y="5045447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399" b="1" spc="-150" baseline="0">
                <a:solidFill>
                  <a:schemeClr val="tx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/>
        </p:nvGrpSpPr>
        <p:grpSpPr>
          <a:xfrm>
            <a:off x="758826" y="788989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1889077738"/>
      </p:ext>
    </p:extLst>
  </p:cSld>
  <p:clrMapOvr>
    <a:masterClrMapping/>
  </p:clrMapOvr>
  <p:transition spd="med"/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7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399" b="1" spc="-150">
                <a:solidFill>
                  <a:schemeClr val="bg1"/>
                </a:solidFill>
              </a:defRPr>
            </a:lvl1pPr>
            <a:lvl2pPr marL="341211" indent="0" algn="ctr">
              <a:buNone/>
              <a:defRPr>
                <a:solidFill>
                  <a:schemeClr val="bg1"/>
                </a:solidFill>
              </a:defRPr>
            </a:lvl2pPr>
            <a:lvl3pPr marL="679246" indent="0" algn="ctr">
              <a:buNone/>
              <a:defRPr>
                <a:solidFill>
                  <a:schemeClr val="bg1"/>
                </a:solidFill>
              </a:defRPr>
            </a:lvl3pPr>
            <a:lvl4pPr marL="966497" indent="0" algn="ctr">
              <a:buNone/>
              <a:defRPr>
                <a:solidFill>
                  <a:schemeClr val="bg1"/>
                </a:solidFill>
              </a:defRPr>
            </a:lvl4pPr>
            <a:lvl5pPr marL="1145831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7" y="5045447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399" b="1" spc="-150" baseline="0">
                <a:solidFill>
                  <a:schemeClr val="bg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/>
        </p:nvGrpSpPr>
        <p:grpSpPr>
          <a:xfrm>
            <a:off x="758826" y="788989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352250948"/>
      </p:ext>
    </p:extLst>
  </p:cSld>
  <p:clrMapOvr>
    <a:masterClrMapping/>
  </p:clrMapOvr>
  <p:transition spd="med"/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8" y="1812557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399" b="1" spc="-150">
                <a:solidFill>
                  <a:schemeClr val="bg1"/>
                </a:solidFill>
              </a:defRPr>
            </a:lvl1pPr>
            <a:lvl2pPr marL="341211" indent="0" algn="ctr">
              <a:buNone/>
              <a:defRPr>
                <a:solidFill>
                  <a:schemeClr val="bg1"/>
                </a:solidFill>
              </a:defRPr>
            </a:lvl2pPr>
            <a:lvl3pPr marL="679246" indent="0" algn="ctr">
              <a:buNone/>
              <a:defRPr>
                <a:solidFill>
                  <a:schemeClr val="bg1"/>
                </a:solidFill>
              </a:defRPr>
            </a:lvl3pPr>
            <a:lvl4pPr marL="966497" indent="0" algn="ctr">
              <a:buNone/>
              <a:defRPr>
                <a:solidFill>
                  <a:schemeClr val="bg1"/>
                </a:solidFill>
              </a:defRPr>
            </a:lvl4pPr>
            <a:lvl5pPr marL="1145831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7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399" b="1" spc="-150" baseline="0">
                <a:solidFill>
                  <a:schemeClr val="bg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/>
        </p:nvGrpSpPr>
        <p:grpSpPr>
          <a:xfrm>
            <a:off x="758826" y="788989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480204141"/>
      </p:ext>
    </p:extLst>
  </p:cSld>
  <p:clrMapOvr>
    <a:masterClrMapping/>
  </p:clrMapOvr>
  <p:transition spd="med"/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3387279"/>
      </p:ext>
    </p:extLst>
  </p:cSld>
  <p:clrMapOvr>
    <a:masterClrMapping/>
  </p:clrMapOvr>
  <p:transition spd="med"/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5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429730"/>
      </p:ext>
    </p:extLst>
  </p:cSld>
  <p:clrMapOvr>
    <a:masterClrMapping/>
  </p:clrMapOvr>
  <p:transition spd="med"/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399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5698819"/>
      </p:ext>
    </p:extLst>
  </p:cSld>
  <p:clrMapOvr>
    <a:masterClrMapping/>
  </p:clrMapOvr>
  <p:transition spd="med"/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1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399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561694"/>
      </p:ext>
    </p:extLst>
  </p:cSld>
  <p:clrMapOvr>
    <a:masterClrMapping/>
  </p:clrMapOvr>
  <p:transition spd="med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8900000" scaled="1"/>
            <a:tileRect/>
          </a:gra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3841584"/>
      </p:ext>
    </p:extLst>
  </p:cSld>
  <p:clrMapOvr>
    <a:masterClrMapping/>
  </p:clrMapOvr>
  <p:transition spd="med"/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149955"/>
      </p:ext>
    </p:extLst>
  </p:cSld>
  <p:clrMapOvr>
    <a:masterClrMapping/>
  </p:clrMapOvr>
  <p:transition spd="med"/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253435"/>
      </p:ext>
    </p:extLst>
  </p:cSld>
  <p:clrMapOvr>
    <a:masterClrMapping/>
  </p:clrMapOvr>
  <p:transition spd="med"/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/>
        </p:nvGrpSpPr>
        <p:grpSpPr>
          <a:xfrm>
            <a:off x="9390325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/>
        </p:nvGrpSpPr>
        <p:grpSpPr>
          <a:xfrm>
            <a:off x="1538947" y="3561909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246345554"/>
      </p:ext>
    </p:extLst>
  </p:cSld>
  <p:clrMapOvr>
    <a:masterClrMapping/>
  </p:clrMapOvr>
  <p:transition spd="med"/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/>
        </p:nvGrpSpPr>
        <p:grpSpPr>
          <a:xfrm>
            <a:off x="1538947" y="3561909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/>
        </p:nvGrpSpPr>
        <p:grpSpPr>
          <a:xfrm>
            <a:off x="9390325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5219926"/>
      </p:ext>
    </p:extLst>
  </p:cSld>
  <p:clrMapOvr>
    <a:masterClrMapping/>
  </p:clrMapOvr>
  <p:transition spd="med"/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F06BCB-75AB-41B7-80F6-0E38F35D3D9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3603" y="1122363"/>
            <a:ext cx="9141619" cy="2387600"/>
          </a:xfrm>
        </p:spPr>
        <p:txBody>
          <a:bodyPr anchor="b"/>
          <a:lstStyle>
            <a:lvl1pPr algn="ctr">
              <a:defRPr sz="59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9D8DF8B-AB5D-4702-A8F8-2E9FEC2D7CA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3603" y="3602038"/>
            <a:ext cx="9141619" cy="1655762"/>
          </a:xfrm>
        </p:spPr>
        <p:txBody>
          <a:bodyPr/>
          <a:lstStyle>
            <a:lvl1pPr marL="0" indent="0" algn="ctr">
              <a:buNone/>
              <a:defRPr sz="2399"/>
            </a:lvl1pPr>
            <a:lvl2pPr marL="457063" indent="0" algn="ctr">
              <a:buNone/>
              <a:defRPr sz="1999"/>
            </a:lvl2pPr>
            <a:lvl3pPr marL="914126" indent="0" algn="ctr">
              <a:buNone/>
              <a:defRPr sz="1799"/>
            </a:lvl3pPr>
            <a:lvl4pPr marL="1371189" indent="0" algn="ctr">
              <a:buNone/>
              <a:defRPr sz="1600"/>
            </a:lvl4pPr>
            <a:lvl5pPr marL="1828251" indent="0" algn="ctr">
              <a:buNone/>
              <a:defRPr sz="1600"/>
            </a:lvl5pPr>
            <a:lvl6pPr marL="2285314" indent="0" algn="ctr">
              <a:buNone/>
              <a:defRPr sz="1600"/>
            </a:lvl6pPr>
            <a:lvl7pPr marL="2742377" indent="0" algn="ctr">
              <a:buNone/>
              <a:defRPr sz="1600"/>
            </a:lvl7pPr>
            <a:lvl8pPr marL="3199440" indent="0" algn="ctr">
              <a:buNone/>
              <a:defRPr sz="1600"/>
            </a:lvl8pPr>
            <a:lvl9pPr marL="365650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919E5EA-2DED-4D89-9030-21555B3B8D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E32F80-BDD9-4A61-9021-E8EFDE57D43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CB2E05-E3FC-4E16-BDD7-125C002DC5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176D14-72F7-46C1-8829-C6E71816E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693013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CFC07E-FDEA-F794-F7A7-9E147A5A657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3603" y="1122363"/>
            <a:ext cx="9141619" cy="2387600"/>
          </a:xfrm>
        </p:spPr>
        <p:txBody>
          <a:bodyPr anchor="b"/>
          <a:lstStyle>
            <a:lvl1pPr algn="ctr">
              <a:defRPr sz="59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03D692D-C305-F698-CD31-F128EA52E8D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3603" y="3602038"/>
            <a:ext cx="9141619" cy="1655762"/>
          </a:xfrm>
        </p:spPr>
        <p:txBody>
          <a:bodyPr/>
          <a:lstStyle>
            <a:lvl1pPr marL="0" indent="0" algn="ctr">
              <a:buNone/>
              <a:defRPr sz="2399"/>
            </a:lvl1pPr>
            <a:lvl2pPr marL="457063" indent="0" algn="ctr">
              <a:buNone/>
              <a:defRPr sz="1999"/>
            </a:lvl2pPr>
            <a:lvl3pPr marL="914126" indent="0" algn="ctr">
              <a:buNone/>
              <a:defRPr sz="1799"/>
            </a:lvl3pPr>
            <a:lvl4pPr marL="1371189" indent="0" algn="ctr">
              <a:buNone/>
              <a:defRPr sz="1600"/>
            </a:lvl4pPr>
            <a:lvl5pPr marL="1828251" indent="0" algn="ctr">
              <a:buNone/>
              <a:defRPr sz="1600"/>
            </a:lvl5pPr>
            <a:lvl6pPr marL="2285314" indent="0" algn="ctr">
              <a:buNone/>
              <a:defRPr sz="1600"/>
            </a:lvl6pPr>
            <a:lvl7pPr marL="2742377" indent="0" algn="ctr">
              <a:buNone/>
              <a:defRPr sz="1600"/>
            </a:lvl7pPr>
            <a:lvl8pPr marL="3199440" indent="0" algn="ctr">
              <a:buNone/>
              <a:defRPr sz="1600"/>
            </a:lvl8pPr>
            <a:lvl9pPr marL="365650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6A849ED-A1ED-56E9-73A9-3FBD24E7D1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293509-34F9-A86A-03CA-0B9225DDDC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BD9EAD-7BE2-9CDC-671C-0E099FAF52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1947961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829F03-2DA8-101C-322C-1457C14CC3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C9B095-5C7A-30D5-4962-7D6C33E0C3A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5AAA479-38FC-7BBB-E2F7-C6DA8D043B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BB08E48-1723-B070-1D50-C573A8C36D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18BF75-8974-C6FD-579A-E11CD211E2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838548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F4C53D-4C62-C332-A824-23A653AC93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633" y="1709739"/>
            <a:ext cx="10512862" cy="2852737"/>
          </a:xfrm>
        </p:spPr>
        <p:txBody>
          <a:bodyPr anchor="b"/>
          <a:lstStyle>
            <a:lvl1pPr>
              <a:defRPr sz="59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27CBFF-AAF0-95EB-E8B0-9618B928B0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633" y="4589464"/>
            <a:ext cx="10512862" cy="1500187"/>
          </a:xfrm>
        </p:spPr>
        <p:txBody>
          <a:bodyPr/>
          <a:lstStyle>
            <a:lvl1pPr marL="0" indent="0">
              <a:buNone/>
              <a:defRPr sz="2399">
                <a:solidFill>
                  <a:schemeClr val="tx1">
                    <a:tint val="75000"/>
                  </a:schemeClr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C68282-8FF3-4FAF-689A-6A3F918F2F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E5B239-7506-6EFD-B933-CB879EADCA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9DC5C5-00F0-29E5-7E93-A99F1A1D04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9193475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AF9AF9-1F08-6248-FD6F-DFC5E4E30A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AFC2DB-516C-0173-E0FC-0B299BCBCAF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7982" y="1825625"/>
            <a:ext cx="5180251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A53F3E9-4938-B96D-4B1E-82AF56ADCA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0592" y="1825625"/>
            <a:ext cx="5180251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B2E09E4-B576-2397-F791-B8578AE2B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E7C1F2F-B5B4-E66A-7C15-0B998C84BE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7B2A1E7-E197-89C7-4E7C-92B85999C7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2874411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C03093-1261-D44C-A363-121CE8B02A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69" y="365126"/>
            <a:ext cx="10512862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319F0F-6E0F-FC2E-C373-E30213C3C9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570" y="1681163"/>
            <a:ext cx="5156444" cy="823912"/>
          </a:xfrm>
        </p:spPr>
        <p:txBody>
          <a:bodyPr anchor="b"/>
          <a:lstStyle>
            <a:lvl1pPr marL="0" indent="0">
              <a:buNone/>
              <a:defRPr sz="2399" b="1"/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A45936E-B371-544D-46E8-7FA8CE65345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570" y="2505075"/>
            <a:ext cx="5156444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D23FB6E-CCA2-2638-C336-D4A1EB23308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0593" y="1681163"/>
            <a:ext cx="5181838" cy="823912"/>
          </a:xfrm>
        </p:spPr>
        <p:txBody>
          <a:bodyPr anchor="b"/>
          <a:lstStyle>
            <a:lvl1pPr marL="0" indent="0">
              <a:buNone/>
              <a:defRPr sz="2399" b="1"/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1B77502-395D-6241-75E7-BA86FE3B4D5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0593" y="2505075"/>
            <a:ext cx="518183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6E7B63C-22E4-9C10-2588-9FBDA1D151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A1843AE-2B6A-5D83-F496-96EA7CF7B7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41B2A87-839E-E6D7-EA6B-1CAB266B56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69305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1821413"/>
      </p:ext>
    </p:extLst>
  </p:cSld>
  <p:clrMapOvr>
    <a:masterClrMapping/>
  </p:clrMapOvr>
  <p:transition spd="med"/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4B666D-2861-43BB-BB6C-FEDA9B6A5D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E1225BF-AE59-A7BC-A7FC-25F623C9F2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F3AC39D-4EBE-BAD5-3690-4C96C657CF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68E3991-53FF-E804-5D11-8E01582FE4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222308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F765587-7DCF-EB29-813A-5951A2398A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B720BD3-E9E1-FB13-17D7-87962B7947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D2BFA7-4C1A-A361-8E04-A338F4260D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483111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333DC1-3CBA-7C7D-71CD-DBEFE92CC8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70" y="457200"/>
            <a:ext cx="3931213" cy="1600200"/>
          </a:xfrm>
        </p:spPr>
        <p:txBody>
          <a:bodyPr anchor="b"/>
          <a:lstStyle>
            <a:lvl1pPr>
              <a:defRPr sz="3199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0FC233F-87D5-A425-1302-A7BDFEF03C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838" y="987426"/>
            <a:ext cx="6170593" cy="4873625"/>
          </a:xfrm>
        </p:spPr>
        <p:txBody>
          <a:bodyPr/>
          <a:lstStyle>
            <a:lvl1pPr>
              <a:defRPr sz="3199"/>
            </a:lvl1pPr>
            <a:lvl2pPr>
              <a:defRPr sz="2799"/>
            </a:lvl2pPr>
            <a:lvl3pPr>
              <a:defRPr sz="2399"/>
            </a:lvl3pPr>
            <a:lvl4pPr>
              <a:defRPr sz="1999"/>
            </a:lvl4pPr>
            <a:lvl5pPr>
              <a:defRPr sz="1999"/>
            </a:lvl5pPr>
            <a:lvl6pPr>
              <a:defRPr sz="1999"/>
            </a:lvl6pPr>
            <a:lvl7pPr>
              <a:defRPr sz="1999"/>
            </a:lvl7pPr>
            <a:lvl8pPr>
              <a:defRPr sz="1999"/>
            </a:lvl8pPr>
            <a:lvl9pPr>
              <a:defRPr sz="19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C68A09A-F222-DC68-6B2B-28FE7E16FFF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570" y="2057400"/>
            <a:ext cx="393121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DE5BE0D-D526-EE42-729F-ED1368026F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2B99F7D-7488-2ED4-E088-4156DB2FE8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12140C-D0A0-C5BE-9E72-D338879DD8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32149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B8F999-4E8F-B633-3AFB-DE63F9D874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70" y="457200"/>
            <a:ext cx="3931213" cy="1600200"/>
          </a:xfrm>
        </p:spPr>
        <p:txBody>
          <a:bodyPr anchor="b"/>
          <a:lstStyle>
            <a:lvl1pPr>
              <a:defRPr sz="3199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A8C03DD-BF96-4459-E0CA-BD137542494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1838" y="987426"/>
            <a:ext cx="6170593" cy="4873625"/>
          </a:xfrm>
        </p:spPr>
        <p:txBody>
          <a:bodyPr/>
          <a:lstStyle>
            <a:lvl1pPr marL="0" indent="0">
              <a:buNone/>
              <a:defRPr sz="3199"/>
            </a:lvl1pPr>
            <a:lvl2pPr marL="457063" indent="0">
              <a:buNone/>
              <a:defRPr sz="2799"/>
            </a:lvl2pPr>
            <a:lvl3pPr marL="914126" indent="0">
              <a:buNone/>
              <a:defRPr sz="2399"/>
            </a:lvl3pPr>
            <a:lvl4pPr marL="1371189" indent="0">
              <a:buNone/>
              <a:defRPr sz="1999"/>
            </a:lvl4pPr>
            <a:lvl5pPr marL="1828251" indent="0">
              <a:buNone/>
              <a:defRPr sz="1999"/>
            </a:lvl5pPr>
            <a:lvl6pPr marL="2285314" indent="0">
              <a:buNone/>
              <a:defRPr sz="1999"/>
            </a:lvl6pPr>
            <a:lvl7pPr marL="2742377" indent="0">
              <a:buNone/>
              <a:defRPr sz="1999"/>
            </a:lvl7pPr>
            <a:lvl8pPr marL="3199440" indent="0">
              <a:buNone/>
              <a:defRPr sz="1999"/>
            </a:lvl8pPr>
            <a:lvl9pPr marL="3656503" indent="0">
              <a:buNone/>
              <a:defRPr sz="1999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38CFF6E-4C64-35B0-19F2-956EF0A81FF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570" y="2057400"/>
            <a:ext cx="393121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28B64C0-83F0-43AE-4014-C915D5BC22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F6F5F7-1365-212D-C364-658CC07DC6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7AFE2EF-8E44-A913-0D2C-9920E4B7EF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083172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A4D559-9A64-204A-C73E-92B749C37A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814447F-6EF3-A24E-D7ED-693EF01D038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7871352-AA18-992D-D54C-4C231590A6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6FAB1B-E5F7-7F20-C253-70CA1507A2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4FA89E-AB73-F445-FBE6-20D630D8A7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46168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BA0C500-E750-7F96-BA13-0B52B847886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2628" y="365125"/>
            <a:ext cx="262821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199EADB-0B90-DDE4-3B11-C465057987C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7982" y="365125"/>
            <a:ext cx="7732286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26B90AC-FAE1-8DD9-0EFB-176E3CE8D8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18C83CD-A54B-6414-F717-749BC1D32D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5061B1-4C94-FDEB-B3CB-700AAFADBA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0303449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621" rtl="0" eaLnBrk="1" latinLnBrk="0" hangingPunct="1">
              <a:lnSpc>
                <a:spcPts val="6798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8" y="2024679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1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5643779"/>
      </p:ext>
    </p:extLst>
  </p:cSld>
  <p:clrMapOvr>
    <a:masterClrMapping/>
  </p:clrMapOvr>
  <p:transition spd="med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73845699"/>
      </p:ext>
    </p:extLst>
  </p:cSld>
  <p:clrMapOvr>
    <a:masterClrMapping/>
  </p:clrMapOvr>
  <p:transition spd="med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355581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inkCentre imag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0138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RS34056_Color-Sparkles-lores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" y="0"/>
            <a:ext cx="12188825" cy="6858000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40" y="2048256"/>
            <a:ext cx="8723376" cy="1581912"/>
          </a:xfrm>
          <a:prstGeom prst="rect">
            <a:avLst/>
          </a:prstGeom>
        </p:spPr>
        <p:txBody>
          <a:bodyPr lIns="0" tIns="60949" rIns="121899" bIns="60949" anchor="b" anchorCtr="0"/>
          <a:lstStyle>
            <a:lvl1pPr marL="0" algn="l" defTabSz="1218987" rtl="0" eaLnBrk="1" latinLnBrk="0" hangingPunct="1">
              <a:lnSpc>
                <a:spcPts val="5800"/>
              </a:lnSpc>
              <a:spcBef>
                <a:spcPct val="0"/>
              </a:spcBef>
              <a:buNone/>
              <a:defRPr lang="en-US" sz="60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text, two lines maximum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548640" y="3927143"/>
            <a:ext cx="8714232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subtitle placeholder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548640" y="4453467"/>
            <a:ext cx="6409944" cy="512064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FontTx/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0583673" y="3056111"/>
            <a:ext cx="2412866" cy="803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9726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1887216"/>
      </p:ext>
    </p:extLst>
  </p:cSld>
  <p:clrMapOvr>
    <a:masterClrMapping/>
  </p:clrMapOvr>
  <p:transition spd="med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OC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6"/>
          <p:cNvSpPr txBox="1">
            <a:spLocks/>
          </p:cNvSpPr>
          <p:nvPr userDrawn="1"/>
        </p:nvSpPr>
        <p:spPr bwMode="gray">
          <a:xfrm>
            <a:off x="1027379" y="153154"/>
            <a:ext cx="9582912" cy="85465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>
                <a:solidFill>
                  <a:srgbClr val="FFFFFF"/>
                </a:solidFill>
              </a:rPr>
              <a:t>CONTENTS</a:t>
            </a:r>
          </a:p>
        </p:txBody>
      </p:sp>
      <p:sp>
        <p:nvSpPr>
          <p:cNvPr id="3" name="Title 16"/>
          <p:cNvSpPr txBox="1">
            <a:spLocks/>
          </p:cNvSpPr>
          <p:nvPr userDrawn="1"/>
        </p:nvSpPr>
        <p:spPr bwMode="gray">
          <a:xfrm>
            <a:off x="1070920" y="947814"/>
            <a:ext cx="9582912" cy="46733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sz="2400">
                <a:solidFill>
                  <a:srgbClr val="FFFFFF"/>
                </a:solidFill>
              </a:rPr>
              <a:t>Click an icon to be taken to that section.</a:t>
            </a:r>
          </a:p>
        </p:txBody>
      </p:sp>
      <p:sp>
        <p:nvSpPr>
          <p:cNvPr id="19" name="Text Placeholder 2"/>
          <p:cNvSpPr txBox="1">
            <a:spLocks/>
          </p:cNvSpPr>
          <p:nvPr userDrawn="1"/>
        </p:nvSpPr>
        <p:spPr bwMode="white">
          <a:xfrm>
            <a:off x="4857960" y="2827152"/>
            <a:ext cx="2156321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2-IN-1/TABLETS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0" name="Text Placeholder 2"/>
          <p:cNvSpPr txBox="1">
            <a:spLocks/>
          </p:cNvSpPr>
          <p:nvPr userDrawn="1"/>
        </p:nvSpPr>
        <p:spPr bwMode="white">
          <a:xfrm>
            <a:off x="7412727" y="2827152"/>
            <a:ext cx="140118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DESKTOPS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1" name="Text Placeholder 2"/>
          <p:cNvSpPr txBox="1">
            <a:spLocks/>
          </p:cNvSpPr>
          <p:nvPr userDrawn="1"/>
        </p:nvSpPr>
        <p:spPr bwMode="white">
          <a:xfrm>
            <a:off x="497364" y="468234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2" name="Text Placeholder 2"/>
          <p:cNvSpPr txBox="1">
            <a:spLocks/>
          </p:cNvSpPr>
          <p:nvPr userDrawn="1"/>
        </p:nvSpPr>
        <p:spPr bwMode="white">
          <a:xfrm>
            <a:off x="3111353" y="2827152"/>
            <a:ext cx="1225827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LAPTOPS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3" name="Picture 22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44777" y="1958038"/>
            <a:ext cx="784310" cy="784310"/>
          </a:xfrm>
          <a:prstGeom prst="rect">
            <a:avLst/>
          </a:prstGeom>
        </p:spPr>
      </p:pic>
      <p:pic>
        <p:nvPicPr>
          <p:cNvPr id="24" name="Picture 2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76372" y="1966948"/>
            <a:ext cx="792581" cy="792581"/>
          </a:xfrm>
          <a:prstGeom prst="rect">
            <a:avLst/>
          </a:prstGeom>
        </p:spPr>
      </p:pic>
      <p:pic>
        <p:nvPicPr>
          <p:cNvPr id="25" name="Picture 2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3956" y="3829174"/>
            <a:ext cx="774700" cy="774700"/>
          </a:xfrm>
          <a:prstGeom prst="rect">
            <a:avLst/>
          </a:prstGeom>
        </p:spPr>
      </p:pic>
      <p:pic>
        <p:nvPicPr>
          <p:cNvPr id="26" name="Picture 25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82225" y="2051318"/>
            <a:ext cx="767229" cy="767229"/>
          </a:xfrm>
          <a:prstGeom prst="rect">
            <a:avLst/>
          </a:prstGeom>
        </p:spPr>
      </p:pic>
      <p:sp>
        <p:nvSpPr>
          <p:cNvPr id="27" name="Text Placeholder 2"/>
          <p:cNvSpPr txBox="1">
            <a:spLocks/>
          </p:cNvSpPr>
          <p:nvPr userDrawn="1"/>
        </p:nvSpPr>
        <p:spPr bwMode="white">
          <a:xfrm>
            <a:off x="5257046" y="4683776"/>
            <a:ext cx="1447269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MONITORS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8" name="Picture 27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01524" y="3829174"/>
            <a:ext cx="765059" cy="765059"/>
          </a:xfrm>
          <a:prstGeom prst="rect">
            <a:avLst/>
          </a:prstGeom>
        </p:spPr>
      </p:pic>
      <p:sp>
        <p:nvSpPr>
          <p:cNvPr id="29" name="Text Placeholder 2"/>
          <p:cNvSpPr txBox="1">
            <a:spLocks/>
          </p:cNvSpPr>
          <p:nvPr userDrawn="1"/>
        </p:nvSpPr>
        <p:spPr bwMode="white">
          <a:xfrm>
            <a:off x="7190625" y="4683776"/>
            <a:ext cx="1834755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ACCESSORIES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0" name="Picture 29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10444" y="3829175"/>
            <a:ext cx="774700" cy="774700"/>
          </a:xfrm>
          <a:prstGeom prst="rect">
            <a:avLst/>
          </a:prstGeom>
        </p:spPr>
      </p:pic>
      <p:sp>
        <p:nvSpPr>
          <p:cNvPr id="31" name="Text Placeholder 2"/>
          <p:cNvSpPr txBox="1">
            <a:spLocks/>
          </p:cNvSpPr>
          <p:nvPr userDrawn="1"/>
        </p:nvSpPr>
        <p:spPr bwMode="white">
          <a:xfrm>
            <a:off x="855287" y="2859810"/>
            <a:ext cx="152596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EDUCATION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2" name="Picture 31">
            <a:hlinkClick r:id="rId8" action="ppaction://hlinksldjump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2125" y="2023353"/>
            <a:ext cx="784310" cy="784310"/>
          </a:xfrm>
          <a:prstGeom prst="rect">
            <a:avLst/>
          </a:prstGeom>
        </p:spPr>
      </p:pic>
      <p:sp>
        <p:nvSpPr>
          <p:cNvPr id="33" name="Text Placeholder 2"/>
          <p:cNvSpPr txBox="1">
            <a:spLocks/>
          </p:cNvSpPr>
          <p:nvPr userDrawn="1"/>
        </p:nvSpPr>
        <p:spPr bwMode="white">
          <a:xfrm>
            <a:off x="895350" y="3121066"/>
            <a:ext cx="144780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PORTFOLIO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4" name="Picture 3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84181" y="2019424"/>
            <a:ext cx="774700" cy="774700"/>
          </a:xfrm>
          <a:prstGeom prst="rect">
            <a:avLst/>
          </a:prstGeom>
        </p:spPr>
      </p:pic>
      <p:pic>
        <p:nvPicPr>
          <p:cNvPr id="35" name="Picture 3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7550" y="3814053"/>
            <a:ext cx="784310" cy="784310"/>
          </a:xfrm>
          <a:prstGeom prst="rect">
            <a:avLst/>
          </a:prstGeom>
        </p:spPr>
      </p:pic>
      <p:sp>
        <p:nvSpPr>
          <p:cNvPr id="36" name="Text Placeholder 2"/>
          <p:cNvSpPr txBox="1">
            <a:spLocks/>
          </p:cNvSpPr>
          <p:nvPr userDrawn="1"/>
        </p:nvSpPr>
        <p:spPr bwMode="white">
          <a:xfrm>
            <a:off x="2688364" y="489189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7" name="Text Placeholder 2"/>
          <p:cNvSpPr txBox="1">
            <a:spLocks/>
          </p:cNvSpPr>
          <p:nvPr userDrawn="1"/>
        </p:nvSpPr>
        <p:spPr bwMode="white">
          <a:xfrm>
            <a:off x="3175075" y="4634717"/>
            <a:ext cx="1113168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MOBILE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 bwMode="white">
          <a:xfrm>
            <a:off x="9432026" y="2827152"/>
            <a:ext cx="169317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ALL-IN-ONES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9" name="Text Placeholder 2"/>
          <p:cNvSpPr txBox="1">
            <a:spLocks/>
          </p:cNvSpPr>
          <p:nvPr userDrawn="1"/>
        </p:nvSpPr>
        <p:spPr bwMode="white">
          <a:xfrm>
            <a:off x="9611153" y="4694662"/>
            <a:ext cx="140516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SERVICES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40" name="Picture 39" descr="shield-services2.emf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31294" y="3837811"/>
            <a:ext cx="767307" cy="770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37910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nitore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36168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U.S l Topseller Quick Reference Guide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E2072-D4EA-4F17-8808-0EC30DF1896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F69097-008B-4D14-9FA8-E72395AAB76C}"/>
              </a:ext>
            </a:extLst>
          </p:cNvPr>
          <p:cNvSpPr/>
          <p:nvPr userDrawn="1"/>
        </p:nvSpPr>
        <p:spPr>
          <a:xfrm>
            <a:off x="-1772" y="6396332"/>
            <a:ext cx="12190597" cy="461668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6563" tIns="33281" rIns="66563" bIns="3328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10"/>
          </a:p>
        </p:txBody>
      </p:sp>
    </p:spTree>
    <p:extLst>
      <p:ext uri="{BB962C8B-B14F-4D97-AF65-F5344CB8AC3E}">
        <p14:creationId xmlns:p14="http://schemas.microsoft.com/office/powerpoint/2010/main" val="150160771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398225640"/>
      </p:ext>
    </p:extLst>
  </p:cSld>
  <p:clrMapOvr>
    <a:masterClrMapping/>
  </p:clrMapOvr>
  <p:transition spd="med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772869387"/>
      </p:ext>
    </p:extLst>
  </p:cSld>
  <p:clrMapOvr>
    <a:masterClrMapping/>
  </p:clrMapOvr>
  <p:transition spd="med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1478907"/>
      </p:ext>
    </p:extLst>
  </p:cSld>
  <p:clrMapOvr>
    <a:masterClrMapping/>
  </p:clrMapOvr>
  <p:transition spd="med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183383"/>
      </p:ext>
    </p:extLst>
  </p:cSld>
  <p:clrMapOvr>
    <a:masterClrMapping/>
  </p:clrMapOvr>
  <p:transition spd="med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0612702"/>
      </p:ext>
    </p:extLst>
  </p:cSld>
  <p:clrMapOvr>
    <a:masterClrMapping/>
  </p:clrMapOvr>
  <p:transition spd="med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8601179"/>
      </p:ext>
    </p:extLst>
  </p:cSld>
  <p:clrMapOvr>
    <a:masterClrMapping/>
  </p:clrMapOvr>
  <p:transition spd="med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639475"/>
      </p:ext>
    </p:extLst>
  </p:cSld>
  <p:clrMapOvr>
    <a:masterClrMapping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4">
            <a:extLst>
              <a:ext uri="{FF2B5EF4-FFF2-40B4-BE49-F238E27FC236}">
                <a16:creationId xmlns:a16="http://schemas.microsoft.com/office/drawing/2014/main" id="{0BCFD740-D8AB-41E5-88E0-294FA6A288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108" name="Freeform 5">
              <a:extLst>
                <a:ext uri="{FF2B5EF4-FFF2-40B4-BE49-F238E27FC236}">
                  <a16:creationId xmlns:a16="http://schemas.microsoft.com/office/drawing/2014/main" id="{13C14520-44FB-42BD-A3D7-23C4674EB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">
              <a:extLst>
                <a:ext uri="{FF2B5EF4-FFF2-40B4-BE49-F238E27FC236}">
                  <a16:creationId xmlns:a16="http://schemas.microsoft.com/office/drawing/2014/main" id="{84B76A5A-7C2E-4240-A512-058BB9062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">
              <a:extLst>
                <a:ext uri="{FF2B5EF4-FFF2-40B4-BE49-F238E27FC236}">
                  <a16:creationId xmlns:a16="http://schemas.microsoft.com/office/drawing/2014/main" id="{0423120C-118C-47CA-9CAB-2BE77A20D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">
              <a:extLst>
                <a:ext uri="{FF2B5EF4-FFF2-40B4-BE49-F238E27FC236}">
                  <a16:creationId xmlns:a16="http://schemas.microsoft.com/office/drawing/2014/main" id="{78C5FB8F-3262-4488-A215-4B70EDDAD9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>
              <a:extLst>
                <a:ext uri="{FF2B5EF4-FFF2-40B4-BE49-F238E27FC236}">
                  <a16:creationId xmlns:a16="http://schemas.microsoft.com/office/drawing/2014/main" id="{8A9B1676-580F-4AAA-B756-A279111313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">
              <a:extLst>
                <a:ext uri="{FF2B5EF4-FFF2-40B4-BE49-F238E27FC236}">
                  <a16:creationId xmlns:a16="http://schemas.microsoft.com/office/drawing/2014/main" id="{5ADDDBE1-1A96-4A5C-BB2D-A1017FC76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">
              <a:extLst>
                <a:ext uri="{FF2B5EF4-FFF2-40B4-BE49-F238E27FC236}">
                  <a16:creationId xmlns:a16="http://schemas.microsoft.com/office/drawing/2014/main" id="{E48B1C1E-7C52-4F31-9124-A4391E2F4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83178C27-D440-41FC-BAED-DE66C9DA30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62B75AA-0606-434F-972E-5A6C9F182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07E0678B-D26C-4C3E-8D8A-6E83CF011E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:a16="http://schemas.microsoft.com/office/drawing/2014/main" id="{DD4F9D6D-0A9B-4CF1-978A-5D1F3AE26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:a16="http://schemas.microsoft.com/office/drawing/2014/main" id="{B248EC6E-07B5-4F08-A3F4-5EF79474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:a16="http://schemas.microsoft.com/office/drawing/2014/main" id="{B4ADD616-8198-40C4-9F16-4AB36BC26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8">
              <a:extLst>
                <a:ext uri="{FF2B5EF4-FFF2-40B4-BE49-F238E27FC236}">
                  <a16:creationId xmlns:a16="http://schemas.microsoft.com/office/drawing/2014/main" id="{7C870FC9-EFB2-4A43-8DF8-DF7CC1D707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9">
              <a:extLst>
                <a:ext uri="{FF2B5EF4-FFF2-40B4-BE49-F238E27FC236}">
                  <a16:creationId xmlns:a16="http://schemas.microsoft.com/office/drawing/2014/main" id="{09E76F68-318F-4C70-8910-D35C7B6E6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1FBB9A07-1DC9-4F35-9C06-C39AADE91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">
              <a:extLst>
                <a:ext uri="{FF2B5EF4-FFF2-40B4-BE49-F238E27FC236}">
                  <a16:creationId xmlns:a16="http://schemas.microsoft.com/office/drawing/2014/main" id="{F92F7505-E8C8-4F9C-B44E-86FFA3FFA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2">
              <a:extLst>
                <a:ext uri="{FF2B5EF4-FFF2-40B4-BE49-F238E27FC236}">
                  <a16:creationId xmlns:a16="http://schemas.microsoft.com/office/drawing/2014/main" id="{B21BC6DD-4AD8-46C8-874C-58E62EBD8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">
              <a:extLst>
                <a:ext uri="{FF2B5EF4-FFF2-40B4-BE49-F238E27FC236}">
                  <a16:creationId xmlns:a16="http://schemas.microsoft.com/office/drawing/2014/main" id="{82EE83EC-AEA0-43CD-8495-1AA9D2543A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">
              <a:extLst>
                <a:ext uri="{FF2B5EF4-FFF2-40B4-BE49-F238E27FC236}">
                  <a16:creationId xmlns:a16="http://schemas.microsoft.com/office/drawing/2014/main" id="{693B18F5-79A6-4A0D-8B90-C59EA0F735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5">
              <a:extLst>
                <a:ext uri="{FF2B5EF4-FFF2-40B4-BE49-F238E27FC236}">
                  <a16:creationId xmlns:a16="http://schemas.microsoft.com/office/drawing/2014/main" id="{591CF3A6-F361-4A5A-AD08-2CE744E777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6">
              <a:extLst>
                <a:ext uri="{FF2B5EF4-FFF2-40B4-BE49-F238E27FC236}">
                  <a16:creationId xmlns:a16="http://schemas.microsoft.com/office/drawing/2014/main" id="{AF8302C0-2A6B-43E2-A883-71E961064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7">
              <a:extLst>
                <a:ext uri="{FF2B5EF4-FFF2-40B4-BE49-F238E27FC236}">
                  <a16:creationId xmlns:a16="http://schemas.microsoft.com/office/drawing/2014/main" id="{E508A94D-43BE-4C1C-B51C-F3455EA64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">
              <a:extLst>
                <a:ext uri="{FF2B5EF4-FFF2-40B4-BE49-F238E27FC236}">
                  <a16:creationId xmlns:a16="http://schemas.microsoft.com/office/drawing/2014/main" id="{662AE14B-9ABD-4206-8129-BA090CACC6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9">
              <a:extLst>
                <a:ext uri="{FF2B5EF4-FFF2-40B4-BE49-F238E27FC236}">
                  <a16:creationId xmlns:a16="http://schemas.microsoft.com/office/drawing/2014/main" id="{E0C72610-89D0-47BB-943F-E9C98FAA5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0">
              <a:extLst>
                <a:ext uri="{FF2B5EF4-FFF2-40B4-BE49-F238E27FC236}">
                  <a16:creationId xmlns:a16="http://schemas.microsoft.com/office/drawing/2014/main" id="{D39C7CCF-DFA5-46FB-9EE9-14E162155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">
              <a:extLst>
                <a:ext uri="{FF2B5EF4-FFF2-40B4-BE49-F238E27FC236}">
                  <a16:creationId xmlns:a16="http://schemas.microsoft.com/office/drawing/2014/main" id="{9C039A99-A2B1-4606-8E75-F0D5437A7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">
              <a:extLst>
                <a:ext uri="{FF2B5EF4-FFF2-40B4-BE49-F238E27FC236}">
                  <a16:creationId xmlns:a16="http://schemas.microsoft.com/office/drawing/2014/main" id="{4891D605-A6E2-430E-8B44-1FF1DC8C5E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3">
              <a:extLst>
                <a:ext uri="{FF2B5EF4-FFF2-40B4-BE49-F238E27FC236}">
                  <a16:creationId xmlns:a16="http://schemas.microsoft.com/office/drawing/2014/main" id="{9CDE6FB1-9204-4576-9EDD-0206D1B3D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4">
              <a:extLst>
                <a:ext uri="{FF2B5EF4-FFF2-40B4-BE49-F238E27FC236}">
                  <a16:creationId xmlns:a16="http://schemas.microsoft.com/office/drawing/2014/main" id="{FC92084D-9760-4C38-BE7F-B62F5A2841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5">
              <a:extLst>
                <a:ext uri="{FF2B5EF4-FFF2-40B4-BE49-F238E27FC236}">
                  <a16:creationId xmlns:a16="http://schemas.microsoft.com/office/drawing/2014/main" id="{20176B2F-5C48-4995-A960-30C000A7C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6">
              <a:extLst>
                <a:ext uri="{FF2B5EF4-FFF2-40B4-BE49-F238E27FC236}">
                  <a16:creationId xmlns:a16="http://schemas.microsoft.com/office/drawing/2014/main" id="{970ABDC1-2A74-4B89-BBFB-0F70050A3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7">
              <a:extLst>
                <a:ext uri="{FF2B5EF4-FFF2-40B4-BE49-F238E27FC236}">
                  <a16:creationId xmlns:a16="http://schemas.microsoft.com/office/drawing/2014/main" id="{153C6D43-AF73-49C1-8A76-62BBC37C85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4894FBAA-6477-4E3C-BE44-163D96264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ED4971B7-D6C2-4184-B232-B969BE391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0">
              <a:extLst>
                <a:ext uri="{FF2B5EF4-FFF2-40B4-BE49-F238E27FC236}">
                  <a16:creationId xmlns:a16="http://schemas.microsoft.com/office/drawing/2014/main" id="{AACA700B-5CD4-49FF-86A8-EAF51997C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1">
              <a:extLst>
                <a:ext uri="{FF2B5EF4-FFF2-40B4-BE49-F238E27FC236}">
                  <a16:creationId xmlns:a16="http://schemas.microsoft.com/office/drawing/2014/main" id="{DC572566-EE60-4254-B82C-DDF927AFF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2">
              <a:extLst>
                <a:ext uri="{FF2B5EF4-FFF2-40B4-BE49-F238E27FC236}">
                  <a16:creationId xmlns:a16="http://schemas.microsoft.com/office/drawing/2014/main" id="{507C4D1A-7A9A-4149-8554-3B001E72E1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">
              <a:extLst>
                <a:ext uri="{FF2B5EF4-FFF2-40B4-BE49-F238E27FC236}">
                  <a16:creationId xmlns:a16="http://schemas.microsoft.com/office/drawing/2014/main" id="{512543B8-A257-419C-960E-03C1D59B08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4">
              <a:extLst>
                <a:ext uri="{FF2B5EF4-FFF2-40B4-BE49-F238E27FC236}">
                  <a16:creationId xmlns:a16="http://schemas.microsoft.com/office/drawing/2014/main" id="{2F4DC3F3-E8C7-4B87-9C26-3BAF1F4F89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5">
              <a:extLst>
                <a:ext uri="{FF2B5EF4-FFF2-40B4-BE49-F238E27FC236}">
                  <a16:creationId xmlns:a16="http://schemas.microsoft.com/office/drawing/2014/main" id="{BCFBE710-AC77-40F8-99EC-D3FCE8E6B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6">
              <a:extLst>
                <a:ext uri="{FF2B5EF4-FFF2-40B4-BE49-F238E27FC236}">
                  <a16:creationId xmlns:a16="http://schemas.microsoft.com/office/drawing/2014/main" id="{0279C815-71BB-4E23-9B48-2CFB986D9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7">
              <a:extLst>
                <a:ext uri="{FF2B5EF4-FFF2-40B4-BE49-F238E27FC236}">
                  <a16:creationId xmlns:a16="http://schemas.microsoft.com/office/drawing/2014/main" id="{3B059C4B-420B-4FD1-9F88-19D356C791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8">
              <a:extLst>
                <a:ext uri="{FF2B5EF4-FFF2-40B4-BE49-F238E27FC236}">
                  <a16:creationId xmlns:a16="http://schemas.microsoft.com/office/drawing/2014/main" id="{DBC902E5-68AC-414D-9DBE-35C40AB652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9">
              <a:extLst>
                <a:ext uri="{FF2B5EF4-FFF2-40B4-BE49-F238E27FC236}">
                  <a16:creationId xmlns:a16="http://schemas.microsoft.com/office/drawing/2014/main" id="{54BF0C95-F3DE-4659-A6A6-44B54FF3217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">
              <a:extLst>
                <a:ext uri="{FF2B5EF4-FFF2-40B4-BE49-F238E27FC236}">
                  <a16:creationId xmlns:a16="http://schemas.microsoft.com/office/drawing/2014/main" id="{DA16A3FC-C6E5-4AD9-8FDD-61802C2DF8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1">
              <a:extLst>
                <a:ext uri="{FF2B5EF4-FFF2-40B4-BE49-F238E27FC236}">
                  <a16:creationId xmlns:a16="http://schemas.microsoft.com/office/drawing/2014/main" id="{402CBC49-7FF2-45E7-982D-7D9784126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2">
              <a:extLst>
                <a:ext uri="{FF2B5EF4-FFF2-40B4-BE49-F238E27FC236}">
                  <a16:creationId xmlns:a16="http://schemas.microsoft.com/office/drawing/2014/main" id="{B02F4722-1658-47CF-9E28-B84B090D0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3">
              <a:extLst>
                <a:ext uri="{FF2B5EF4-FFF2-40B4-BE49-F238E27FC236}">
                  <a16:creationId xmlns:a16="http://schemas.microsoft.com/office/drawing/2014/main" id="{52453FD2-39FE-4E9D-B10C-4B46A8877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4">
              <a:extLst>
                <a:ext uri="{FF2B5EF4-FFF2-40B4-BE49-F238E27FC236}">
                  <a16:creationId xmlns:a16="http://schemas.microsoft.com/office/drawing/2014/main" id="{C8517444-82CC-4A71-882B-3EF61EF474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5">
              <a:extLst>
                <a:ext uri="{FF2B5EF4-FFF2-40B4-BE49-F238E27FC236}">
                  <a16:creationId xmlns:a16="http://schemas.microsoft.com/office/drawing/2014/main" id="{D0867BE8-6EC3-4C14-A51E-DA550F8B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6">
              <a:extLst>
                <a:ext uri="{FF2B5EF4-FFF2-40B4-BE49-F238E27FC236}">
                  <a16:creationId xmlns:a16="http://schemas.microsoft.com/office/drawing/2014/main" id="{5260C7C1-F109-4C8D-B027-C87D15C08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5FAB1D-672B-4A43-A5CF-5CDBDA7F96E2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522D06D-B30F-4351-9A68-DCA53CDA4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3728E4F-88E9-41DC-A05C-901400FF33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CF351D81-CA23-4E92-AE46-C7471F795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CB68BAB-8C6F-468F-92A1-3EC5A1D2C1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F492F55-FB55-45E5-9680-5830985301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01D4109-2F7E-478E-956A-7345B6D674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8052ECC-1780-44EF-9E52-F77A8EC2B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8669218"/>
      </p:ext>
    </p:extLst>
  </p:cSld>
  <p:clrMapOvr>
    <a:masterClrMapping/>
  </p:clrMapOvr>
  <p:transition spd="med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873A6AD-A140-6000-C968-17B3F5215FC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214269135"/>
      </p:ext>
    </p:extLst>
  </p:cSld>
  <p:clrMapOvr>
    <a:masterClrMapping/>
  </p:clrMapOvr>
  <p:transition spd="med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2A3FE1B-782F-279D-342E-C4CFE7C01D1D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619961245"/>
      </p:ext>
    </p:extLst>
  </p:cSld>
  <p:clrMapOvr>
    <a:masterClrMapping/>
  </p:clrMapOvr>
  <p:transition spd="med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37315A2-E30C-1C75-DAA1-1756878E1B9B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900868132"/>
      </p:ext>
    </p:extLst>
  </p:cSld>
  <p:clrMapOvr>
    <a:masterClrMapping/>
  </p:clrMapOvr>
  <p:transition spd="med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C28442F-ED9E-B47B-D73B-B5D801CEE88D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495935895"/>
      </p:ext>
    </p:extLst>
  </p:cSld>
  <p:clrMapOvr>
    <a:masterClrMapping/>
  </p:clrMapOvr>
  <p:transition spd="med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8628044"/>
      </p:ext>
    </p:extLst>
  </p:cSld>
  <p:clrMapOvr>
    <a:masterClrMapping/>
  </p:clrMapOvr>
  <p:transition spd="med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306C8AF-6329-9D9A-E1E4-ECDF8FA0E276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860033197"/>
      </p:ext>
    </p:extLst>
  </p:cSld>
  <p:clrMapOvr>
    <a:masterClrMapping/>
  </p:clrMapOvr>
  <p:transition spd="med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4804372"/>
      </p:ext>
    </p:extLst>
  </p:cSld>
  <p:clrMapOvr>
    <a:masterClrMapping/>
  </p:clrMapOvr>
  <p:transition spd="med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B9AB3ED8-0378-7BDE-B730-18033036D79F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021905592"/>
      </p:ext>
    </p:extLst>
  </p:cSld>
  <p:clrMapOvr>
    <a:masterClrMapping/>
  </p:clrMapOvr>
  <p:transition spd="med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6595557"/>
      </p:ext>
    </p:extLst>
  </p:cSld>
  <p:clrMapOvr>
    <a:masterClrMapping/>
  </p:clrMapOvr>
  <p:transition spd="med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437A394-F88A-328B-1990-A89B45BB60F7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092495265"/>
      </p:ext>
    </p:extLst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>
            <a:extLst>
              <a:ext uri="{FF2B5EF4-FFF2-40B4-BE49-F238E27FC236}">
                <a16:creationId xmlns:a16="http://schemas.microsoft.com/office/drawing/2014/main" id="{DB2F42B2-FE44-46FE-8C0F-290166D2E49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35E251B-784F-4ABD-A01C-2787BB6060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72110E1-7FA6-4DD1-B7F1-1134E54F0F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3E45C10-1F0E-4B16-A3FC-931356E1A4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8BD0CBE-D381-46E9-94BB-00629DEDCC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8D51AD01-2586-405D-B6AE-418868771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6F2E3A5-7334-4E59-B453-BB223637C1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0A2D163E-5314-467E-B975-EC24950D8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71C4340D-F8B4-43D7-9A16-503383DC0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531C253-A35A-4BC5-8BFD-D16CF75E5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14">
              <a:extLst>
                <a:ext uri="{FF2B5EF4-FFF2-40B4-BE49-F238E27FC236}">
                  <a16:creationId xmlns:a16="http://schemas.microsoft.com/office/drawing/2014/main" id="{94E9A881-B3A6-4C26-9CEA-75B0764C66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5">
              <a:extLst>
                <a:ext uri="{FF2B5EF4-FFF2-40B4-BE49-F238E27FC236}">
                  <a16:creationId xmlns:a16="http://schemas.microsoft.com/office/drawing/2014/main" id="{6B594F41-2BEB-4233-9BBE-AA0CB3F4136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7790C2AD-7B39-4811-BBBC-5185892F2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08D554-04F4-4B4B-A330-32F5244CB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418CB7D-4BD3-4B93-AA98-4645F3950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D91752FF-F120-4516-992D-1CBD9E896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BF9A3D2A-9067-4443-B564-5373F282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6EA1A756-F815-4D21-90F9-2F4EFB45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9E33D7B-3668-4E78-8174-FD67328AF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CA08C292-9A06-4998-B82C-76EB9073D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B3BC5E9E-90E7-444B-8237-8FF980E950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5">
              <a:extLst>
                <a:ext uri="{FF2B5EF4-FFF2-40B4-BE49-F238E27FC236}">
                  <a16:creationId xmlns:a16="http://schemas.microsoft.com/office/drawing/2014/main" id="{7E7E0EC0-C275-411E-BEA1-E6510C1FED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6">
              <a:extLst>
                <a:ext uri="{FF2B5EF4-FFF2-40B4-BE49-F238E27FC236}">
                  <a16:creationId xmlns:a16="http://schemas.microsoft.com/office/drawing/2014/main" id="{DB7AC008-FABA-4156-A2FF-70AD8CEF17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7">
              <a:extLst>
                <a:ext uri="{FF2B5EF4-FFF2-40B4-BE49-F238E27FC236}">
                  <a16:creationId xmlns:a16="http://schemas.microsoft.com/office/drawing/2014/main" id="{68A212EC-DDDE-4DA3-BA76-3B18C203EC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F9A3F80C-5EA4-4EA8-84EF-74C663C00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C1F645EF-A4BE-4D45-97CD-08FAE055D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4B1BBF2D-A08E-4E8F-BC16-0B1B48530F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9E3C977-179B-4098-BC28-41C17E3505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0B0B71F5-EED1-4317-8432-E661711D27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6A39ECB-7B3D-44A1-8F51-94B15B431C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8CD73FF5-229C-4D9E-974C-632593C7551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5">
              <a:extLst>
                <a:ext uri="{FF2B5EF4-FFF2-40B4-BE49-F238E27FC236}">
                  <a16:creationId xmlns:a16="http://schemas.microsoft.com/office/drawing/2014/main" id="{D87EADA6-0851-4FBA-B2BD-5619A4A73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1015E92D-B2A6-4156-A64C-4FB7551030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1504C322-DFA5-4EA6-B595-A128B3237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E7FC1D8B-F992-4B01-91D7-5760CE8B4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D6743AB1-5743-44D6-8323-93F6E829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DC6AC69B-AC60-4EB2-B46E-CB29C5DE5D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917C0D38-5CE9-49C8-8482-BDFCD4398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7FBEA5D6-1AE9-4738-BE4C-CF1FB9DFF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5EF0256F-B121-4D1C-B3C6-0024E354C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490CF93A-3641-4BD6-B414-9D8FF72D4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33283A5-2526-48B4-B760-C404E302A777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5DF7E17-36A7-4676-BC70-AC259BE69F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A9C0F99-ABCE-472B-A95C-B2510D01F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D50CD3C-2520-4CDE-AB66-8D8E401E3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3D41C42-F476-4869-B914-81B9D41C93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7C1B7F-3BA9-476F-B8E1-C0E047CA9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540D39F-E7E8-4E0F-97BE-B14AAE2735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A044101-546E-45E4-B062-A39F26FF10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1381990"/>
      </p:ext>
    </p:extLst>
  </p:cSld>
  <p:clrMapOvr>
    <a:masterClrMapping/>
  </p:clrMapOvr>
  <p:transition spd="med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244592"/>
      </p:ext>
    </p:extLst>
  </p:cSld>
  <p:clrMapOvr>
    <a:masterClrMapping/>
  </p:clrMapOvr>
  <p:transition spd="med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04B0912-F780-1BBC-A355-9565A10F7CEB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379995105"/>
      </p:ext>
    </p:extLst>
  </p:cSld>
  <p:clrMapOvr>
    <a:masterClrMapping/>
  </p:clrMapOvr>
  <p:transition spd="med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487932"/>
      </p:ext>
    </p:extLst>
  </p:cSld>
  <p:clrMapOvr>
    <a:masterClrMapping/>
  </p:clrMapOvr>
  <p:transition spd="med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90CE04A-C8CB-5183-8879-29EBED6832A0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908357007"/>
      </p:ext>
    </p:extLst>
  </p:cSld>
  <p:clrMapOvr>
    <a:masterClrMapping/>
  </p:clrMapOvr>
  <p:transition spd="med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5848622"/>
      </p:ext>
    </p:extLst>
  </p:cSld>
  <p:clrMapOvr>
    <a:masterClrMapping/>
  </p:clrMapOvr>
  <p:transition spd="med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F5175D-B134-3DE1-C66D-926428BCFD21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980575973"/>
      </p:ext>
    </p:extLst>
  </p:cSld>
  <p:clrMapOvr>
    <a:masterClrMapping/>
  </p:clrMapOvr>
  <p:transition spd="med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956555"/>
      </p:ext>
    </p:extLst>
  </p:cSld>
  <p:clrMapOvr>
    <a:masterClrMapping/>
  </p:clrMapOvr>
  <p:transition spd="med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5EBDE0-7F14-CEBE-DD51-A3FBC5B02AC4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655226178"/>
      </p:ext>
    </p:extLst>
  </p:cSld>
  <p:clrMapOvr>
    <a:masterClrMapping/>
  </p:clrMapOvr>
  <p:transition spd="med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818366"/>
      </p:ext>
    </p:extLst>
  </p:cSld>
  <p:clrMapOvr>
    <a:masterClrMapping/>
  </p:clrMapOvr>
  <p:transition spd="med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6DA33BB-2F7E-2BB6-E107-93A89EE2BA5E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128251416"/>
      </p:ext>
    </p:extLst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Color">
    <p:bg>
      <p:bgPr>
        <a:gradFill flip="none" rotWithShape="1">
          <a:gsLst>
            <a:gs pos="0">
              <a:srgbClr val="E14B92"/>
            </a:gs>
            <a:gs pos="60000">
              <a:srgbClr val="89529C"/>
            </a:gs>
            <a:gs pos="100000">
              <a:srgbClr val="82256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41825374"/>
      </p:ext>
    </p:extLst>
  </p:cSld>
  <p:clrMapOvr>
    <a:masterClrMapping/>
  </p:clrMapOvr>
  <p:transition spd="med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8E95FB6B-8488-E9D1-8DF6-A25383CF20E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815895342"/>
      </p:ext>
    </p:extLst>
  </p:cSld>
  <p:clrMapOvr>
    <a:masterClrMapping/>
  </p:clrMapOvr>
  <p:transition spd="med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60424851"/>
      </p:ext>
    </p:extLst>
  </p:cSld>
  <p:clrMapOvr>
    <a:masterClrMapping/>
  </p:clrMapOvr>
  <p:transition spd="med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401CA926-8612-AF43-D2F6-1DAC97445401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202149808"/>
      </p:ext>
    </p:extLst>
  </p:cSld>
  <p:clrMapOvr>
    <a:masterClrMapping/>
  </p:clrMapOvr>
  <p:transition spd="med"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835DBBE-EDCD-C4D5-90FE-343051041A45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097530653"/>
      </p:ext>
    </p:extLst>
  </p:cSld>
  <p:clrMapOvr>
    <a:masterClrMapping/>
  </p:clrMapOvr>
  <p:transition spd="med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7862940"/>
      </p:ext>
    </p:extLst>
  </p:cSld>
  <p:clrMapOvr>
    <a:masterClrMapping/>
  </p:clrMapOvr>
  <p:transition spd="med"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99BF46-5B18-C4B8-F038-3C017A3AEE7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736854850"/>
      </p:ext>
    </p:extLst>
  </p:cSld>
  <p:clrMapOvr>
    <a:masterClrMapping/>
  </p:clrMapOvr>
  <p:transition spd="med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302644"/>
      </p:ext>
    </p:extLst>
  </p:cSld>
  <p:clrMapOvr>
    <a:masterClrMapping/>
  </p:clrMapOvr>
  <p:transition spd="med"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D2A8414-3496-40FF-896A-4A80FD8D8E3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405552546"/>
      </p:ext>
    </p:extLst>
  </p:cSld>
  <p:clrMapOvr>
    <a:masterClrMapping/>
  </p:clrMapOvr>
  <p:transition spd="med"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7099655"/>
      </p:ext>
    </p:extLst>
  </p:cSld>
  <p:clrMapOvr>
    <a:masterClrMapping/>
  </p:clrMapOvr>
  <p:transition spd="med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12BA163-C2DF-4323-F69A-0D4307658935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817435713"/>
      </p:ext>
    </p:extLst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995930545"/>
      </p:ext>
    </p:extLst>
  </p:cSld>
  <p:clrMapOvr>
    <a:masterClrMapping/>
  </p:clrMapOvr>
  <p:transition spd="med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116367"/>
      </p:ext>
    </p:extLst>
  </p:cSld>
  <p:clrMapOvr>
    <a:masterClrMapping/>
  </p:clrMapOvr>
  <p:transition spd="med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8604547"/>
      </p:ext>
    </p:extLst>
  </p:cSld>
  <p:clrMapOvr>
    <a:masterClrMapping/>
  </p:clrMapOvr>
  <p:transition spd="med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inkCentre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40139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7499DC1-F0E6-41BB-AF6A-F0876F660A7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5EDBA1C-B6D4-4EA5-AFEC-F503C17F7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845F5D6-BE0B-480B-88EE-496759FEA3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5AAA8CE-D8BE-4BE8-A1DD-7DE68415FB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8A0BE61-2BE5-4A93-BB69-2C6570DD2D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F043FFA-0E38-46EC-944A-E3FA4DF51B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C2E6DDC-267B-42DC-899F-526E64208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9A786F8-41B3-4647-A9E4-1302BE18F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7B3E3C-DDCA-4B13-A617-D1F813E6D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A951F465-0D6C-4177-89F2-C25896B206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D417FEC1-7BF9-4F68-B694-07D9C6568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8DDAB7D6-6D46-49CF-9F6C-FFEFAE57B3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B52973E-7311-4C0C-B8BC-69B071412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D4DF32E3-06B5-412E-A2DA-CC05513664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18">
              <a:extLst>
                <a:ext uri="{FF2B5EF4-FFF2-40B4-BE49-F238E27FC236}">
                  <a16:creationId xmlns:a16="http://schemas.microsoft.com/office/drawing/2014/main" id="{D46C7794-35CE-4C1C-B771-220325E8B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29290C6B-21AC-4CFC-B860-87B2D9B29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432C48B8-6F92-44EA-BBFC-D16A93779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E0624747-62B6-40AD-854C-2FB490068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E6025DA0-325E-45E3-A420-77F8BED6F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1CE01064-9D88-4958-85CC-A337065E8F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2D3BA778-9DD6-4037-8E1A-64C4A7C232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840BB10F-232A-4837-8D0A-9E1B14A040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A8D03E7C-C19B-46EC-9DCB-28F60BFC5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24857C82-A0F7-4401-B521-4B6DA91FD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A79CE76C-7EDA-4A9E-A665-AE5E189DE2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FA164FB-4D77-4777-844B-0F16E6350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BF6ED60-81F5-48D2-9CE9-21D19C9C0B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3EACA839-E640-4BA9-9442-4D05CB5C33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1E54C6AF-997A-4539-9319-B5F8E2BF0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79CFBC-EF15-4B69-AD43-8CB5DBCE2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4ABCC918-CA6A-4BF0-A94C-D577B28D4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6579707-DC3D-4FE3-B45C-56D18C00C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FCB285C-7E10-40D2-9985-8848085AFB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9FC36887-1705-44AD-BCBD-DEAC26C7E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7BB507BB-A44D-4C94-ACE7-6EAAB1EBC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E6E3CE7-2E08-41DE-8D6A-235E7B0C4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DD404BEE-FF0E-4556-BA94-9357A616A4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FFCE7FAA-A72A-4B25-82F8-2422D9C35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4C70AFF6-9825-41D4-A4E8-52DD84720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96D1495-31D0-499E-9B44-5E1310E9B6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44">
              <a:extLst>
                <a:ext uri="{FF2B5EF4-FFF2-40B4-BE49-F238E27FC236}">
                  <a16:creationId xmlns:a16="http://schemas.microsoft.com/office/drawing/2014/main" id="{70164EA9-3730-41E9-8CBF-80C70F7B70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DB4ED9BE-6B08-4956-9E79-A3D670C41A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2A1519C-8C0D-4CEB-8F23-80DEDCC282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1D162702-7814-4EDF-AF7A-E4C9305E56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6ECDC371-EFBF-4B83-8735-5D771DDB6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7C35342-85B7-4031-8CE4-0518C77129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C4F8B1E-711A-4D3D-9ACC-5F4BBD6A58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771B0520-42FA-4CCC-8766-0AB04AE8C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1FC7BF01-A3CE-498F-BF51-7828BEF3BF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EEEF70E-BAB6-4E3F-A5BA-5253ED93B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F826D2CB-9E6E-45EB-9708-EA4A98A0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4ECE29B7-F98E-484C-A64D-8D3012CD2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21A62F91-5AB5-4449-BC3B-9955EC828F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5684"/>
            <a:ext cx="9960236" cy="2894768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5116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218254"/>
      </p:ext>
    </p:extLst>
  </p:cSld>
  <p:clrMapOvr>
    <a:masterClrMapping/>
  </p:clrMapOvr>
  <p:transition spd="med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>
            <a:extLst>
              <a:ext uri="{FF2B5EF4-FFF2-40B4-BE49-F238E27FC236}">
                <a16:creationId xmlns:a16="http://schemas.microsoft.com/office/drawing/2014/main" id="{D32A0016-1732-41C2-ABCA-54C20AE8EF4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8218A-F491-405B-B41C-36AB3F1221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EA24081-B1C2-4527-8EC4-1C6088218D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BAE85-DA50-4DEE-B970-AD27BC2B17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CDCABE7-7167-4A5E-8AC5-C56BD942C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65ED4C6D-93C4-4244-89FF-C75BAAEE9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6938712-1BF3-485A-9E70-378CF1A35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1D92C31-ADB5-457B-8736-70A182D8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24CC940C-FACB-41D6-A453-196ABCD90C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1CF1DF87-6D0C-4ABD-9667-B7A8CB01E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4">
              <a:extLst>
                <a:ext uri="{FF2B5EF4-FFF2-40B4-BE49-F238E27FC236}">
                  <a16:creationId xmlns:a16="http://schemas.microsoft.com/office/drawing/2014/main" id="{121982CC-6A80-42FD-8D7D-218F072754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28C87A8E-A8E3-444B-A6EE-AC45A4005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F9CA18BC-A7CA-47FA-9B57-C7ECB05E9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72BEAD13-1F2F-494D-A1F6-F54173ED22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87C5F757-D721-423A-9CB9-59C87EA04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5AEC129C-5030-4375-95F1-097B6D7CD7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BBC49A08-50D6-47E1-9ED3-2285EEFDDB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DB3123F6-0A02-4912-8D56-396818B62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9B09F65-0BF4-4CFC-B6DB-4DCB51E50E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7EBF4BFC-5DCB-4889-A797-CFE96FAAF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4E78905A-9EE9-4F6D-BB35-ED1741BF83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5">
              <a:extLst>
                <a:ext uri="{FF2B5EF4-FFF2-40B4-BE49-F238E27FC236}">
                  <a16:creationId xmlns:a16="http://schemas.microsoft.com/office/drawing/2014/main" id="{FA193E6C-B293-439B-8B7F-E6FEC922EA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6">
              <a:extLst>
                <a:ext uri="{FF2B5EF4-FFF2-40B4-BE49-F238E27FC236}">
                  <a16:creationId xmlns:a16="http://schemas.microsoft.com/office/drawing/2014/main" id="{3390F226-E928-4197-AB05-F3B6A53B45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7">
              <a:extLst>
                <a:ext uri="{FF2B5EF4-FFF2-40B4-BE49-F238E27FC236}">
                  <a16:creationId xmlns:a16="http://schemas.microsoft.com/office/drawing/2014/main" id="{0E96D302-6780-46A5-81BA-BFDAB80CCD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520A8F78-B8E2-457B-96A2-413F59C62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61C26647-4143-4D74-BEF8-6D99762644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FA88F2FC-BBDC-4821-9355-356B6B6DF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00AB4EC-B7D9-4393-986F-500807831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0D092F-41F8-4944-8511-B5E77957E9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4FE2DCA-426D-4AFF-B975-A2DC9F2A23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1A3BBE8F-53FD-4393-BE6E-DA399BE743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35">
              <a:extLst>
                <a:ext uri="{FF2B5EF4-FFF2-40B4-BE49-F238E27FC236}">
                  <a16:creationId xmlns:a16="http://schemas.microsoft.com/office/drawing/2014/main" id="{2A57E5CB-E66D-4A43-8697-4F3860A35C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D972F09-CCC4-49F3-B3FA-159BB9168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324A0802-8652-4965-BE86-1DD9437AB5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76F0F549-C6AF-44C2-B848-0B2AE11F2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F4FDCA5-33F0-4DF0-8014-879F2900F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7DAE396F-42FB-4CC8-B340-81F839CCD2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41944384-049E-46E1-991F-EB398F90A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E1826F1E-77EF-4562-BE22-1ABC3B4C6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>
              <a:extLst>
                <a:ext uri="{FF2B5EF4-FFF2-40B4-BE49-F238E27FC236}">
                  <a16:creationId xmlns:a16="http://schemas.microsoft.com/office/drawing/2014/main" id="{0AE30319-D167-4F33-8C55-1A21844BA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>
              <a:extLst>
                <a:ext uri="{FF2B5EF4-FFF2-40B4-BE49-F238E27FC236}">
                  <a16:creationId xmlns:a16="http://schemas.microsoft.com/office/drawing/2014/main" id="{92AB1EA0-254A-44FF-A68A-9D87FBC74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63B15D-8538-4F4D-95D4-10B6EF40D59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38EF8AF-A11C-49F7-816C-5F1E23CFA9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D4AE5D8-9A33-44FD-B63F-58D118D3D7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9ABE3C8-359D-4404-9E55-A32DBD9F8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E932F07-2CB8-465A-9F25-89FBFE6555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9E29597-4C22-45CD-97A0-F093CB88B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577633EC-54C7-4002-89BF-79EDD94211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BC268FF1-57B5-40D2-973F-EA1524295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C60414CF-B3A8-4BBC-BA9C-1CD8881AE8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8527331"/>
      </p:ext>
    </p:extLst>
  </p:cSld>
  <p:clrMapOvr>
    <a:masterClrMapping/>
  </p:clrMapOvr>
  <p:transition spd="med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31B9989-794F-4FB6-94F3-E6F772CC36E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4" cy="6856213"/>
          </a:xfrm>
          <a:prstGeom prst="rect">
            <a:avLst/>
          </a:prstGeom>
          <a:noFill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56A1FB27-450F-4532-92A8-CA4FDA086C05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1174073"/>
      </p:ext>
    </p:extLst>
  </p:cSld>
  <p:clrMapOvr>
    <a:masterClrMapping/>
  </p:clrMapOvr>
  <p:transition spd="med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6331110"/>
      </p:ext>
    </p:extLst>
  </p:cSld>
  <p:clrMapOvr>
    <a:masterClrMapping/>
  </p:clrMapOvr>
  <p:transition spd="med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4">
            <a:extLst>
              <a:ext uri="{FF2B5EF4-FFF2-40B4-BE49-F238E27FC236}">
                <a16:creationId xmlns:a16="http://schemas.microsoft.com/office/drawing/2014/main" id="{0BCFD740-D8AB-41E5-88E0-294FA6A288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108" name="Freeform 5">
              <a:extLst>
                <a:ext uri="{FF2B5EF4-FFF2-40B4-BE49-F238E27FC236}">
                  <a16:creationId xmlns:a16="http://schemas.microsoft.com/office/drawing/2014/main" id="{13C14520-44FB-42BD-A3D7-23C4674EB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">
              <a:extLst>
                <a:ext uri="{FF2B5EF4-FFF2-40B4-BE49-F238E27FC236}">
                  <a16:creationId xmlns:a16="http://schemas.microsoft.com/office/drawing/2014/main" id="{84B76A5A-7C2E-4240-A512-058BB9062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">
              <a:extLst>
                <a:ext uri="{FF2B5EF4-FFF2-40B4-BE49-F238E27FC236}">
                  <a16:creationId xmlns:a16="http://schemas.microsoft.com/office/drawing/2014/main" id="{0423120C-118C-47CA-9CAB-2BE77A20D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">
              <a:extLst>
                <a:ext uri="{FF2B5EF4-FFF2-40B4-BE49-F238E27FC236}">
                  <a16:creationId xmlns:a16="http://schemas.microsoft.com/office/drawing/2014/main" id="{78C5FB8F-3262-4488-A215-4B70EDDAD9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>
              <a:extLst>
                <a:ext uri="{FF2B5EF4-FFF2-40B4-BE49-F238E27FC236}">
                  <a16:creationId xmlns:a16="http://schemas.microsoft.com/office/drawing/2014/main" id="{8A9B1676-580F-4AAA-B756-A279111313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">
              <a:extLst>
                <a:ext uri="{FF2B5EF4-FFF2-40B4-BE49-F238E27FC236}">
                  <a16:creationId xmlns:a16="http://schemas.microsoft.com/office/drawing/2014/main" id="{5ADDDBE1-1A96-4A5C-BB2D-A1017FC76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">
              <a:extLst>
                <a:ext uri="{FF2B5EF4-FFF2-40B4-BE49-F238E27FC236}">
                  <a16:creationId xmlns:a16="http://schemas.microsoft.com/office/drawing/2014/main" id="{E48B1C1E-7C52-4F31-9124-A4391E2F4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83178C27-D440-41FC-BAED-DE66C9DA30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62B75AA-0606-434F-972E-5A6C9F182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07E0678B-D26C-4C3E-8D8A-6E83CF011E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:a16="http://schemas.microsoft.com/office/drawing/2014/main" id="{DD4F9D6D-0A9B-4CF1-978A-5D1F3AE26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:a16="http://schemas.microsoft.com/office/drawing/2014/main" id="{B248EC6E-07B5-4F08-A3F4-5EF79474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:a16="http://schemas.microsoft.com/office/drawing/2014/main" id="{B4ADD616-8198-40C4-9F16-4AB36BC26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8">
              <a:extLst>
                <a:ext uri="{FF2B5EF4-FFF2-40B4-BE49-F238E27FC236}">
                  <a16:creationId xmlns:a16="http://schemas.microsoft.com/office/drawing/2014/main" id="{7C870FC9-EFB2-4A43-8DF8-DF7CC1D707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9">
              <a:extLst>
                <a:ext uri="{FF2B5EF4-FFF2-40B4-BE49-F238E27FC236}">
                  <a16:creationId xmlns:a16="http://schemas.microsoft.com/office/drawing/2014/main" id="{09E76F68-318F-4C70-8910-D35C7B6E6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1FBB9A07-1DC9-4F35-9C06-C39AADE91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">
              <a:extLst>
                <a:ext uri="{FF2B5EF4-FFF2-40B4-BE49-F238E27FC236}">
                  <a16:creationId xmlns:a16="http://schemas.microsoft.com/office/drawing/2014/main" id="{F92F7505-E8C8-4F9C-B44E-86FFA3FFA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2">
              <a:extLst>
                <a:ext uri="{FF2B5EF4-FFF2-40B4-BE49-F238E27FC236}">
                  <a16:creationId xmlns:a16="http://schemas.microsoft.com/office/drawing/2014/main" id="{B21BC6DD-4AD8-46C8-874C-58E62EBD8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">
              <a:extLst>
                <a:ext uri="{FF2B5EF4-FFF2-40B4-BE49-F238E27FC236}">
                  <a16:creationId xmlns:a16="http://schemas.microsoft.com/office/drawing/2014/main" id="{82EE83EC-AEA0-43CD-8495-1AA9D2543A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">
              <a:extLst>
                <a:ext uri="{FF2B5EF4-FFF2-40B4-BE49-F238E27FC236}">
                  <a16:creationId xmlns:a16="http://schemas.microsoft.com/office/drawing/2014/main" id="{693B18F5-79A6-4A0D-8B90-C59EA0F735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5">
              <a:extLst>
                <a:ext uri="{FF2B5EF4-FFF2-40B4-BE49-F238E27FC236}">
                  <a16:creationId xmlns:a16="http://schemas.microsoft.com/office/drawing/2014/main" id="{591CF3A6-F361-4A5A-AD08-2CE744E777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6">
              <a:extLst>
                <a:ext uri="{FF2B5EF4-FFF2-40B4-BE49-F238E27FC236}">
                  <a16:creationId xmlns:a16="http://schemas.microsoft.com/office/drawing/2014/main" id="{AF8302C0-2A6B-43E2-A883-71E961064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7">
              <a:extLst>
                <a:ext uri="{FF2B5EF4-FFF2-40B4-BE49-F238E27FC236}">
                  <a16:creationId xmlns:a16="http://schemas.microsoft.com/office/drawing/2014/main" id="{E508A94D-43BE-4C1C-B51C-F3455EA64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">
              <a:extLst>
                <a:ext uri="{FF2B5EF4-FFF2-40B4-BE49-F238E27FC236}">
                  <a16:creationId xmlns:a16="http://schemas.microsoft.com/office/drawing/2014/main" id="{662AE14B-9ABD-4206-8129-BA090CACC6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9">
              <a:extLst>
                <a:ext uri="{FF2B5EF4-FFF2-40B4-BE49-F238E27FC236}">
                  <a16:creationId xmlns:a16="http://schemas.microsoft.com/office/drawing/2014/main" id="{E0C72610-89D0-47BB-943F-E9C98FAA5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0">
              <a:extLst>
                <a:ext uri="{FF2B5EF4-FFF2-40B4-BE49-F238E27FC236}">
                  <a16:creationId xmlns:a16="http://schemas.microsoft.com/office/drawing/2014/main" id="{D39C7CCF-DFA5-46FB-9EE9-14E162155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">
              <a:extLst>
                <a:ext uri="{FF2B5EF4-FFF2-40B4-BE49-F238E27FC236}">
                  <a16:creationId xmlns:a16="http://schemas.microsoft.com/office/drawing/2014/main" id="{9C039A99-A2B1-4606-8E75-F0D5437A7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">
              <a:extLst>
                <a:ext uri="{FF2B5EF4-FFF2-40B4-BE49-F238E27FC236}">
                  <a16:creationId xmlns:a16="http://schemas.microsoft.com/office/drawing/2014/main" id="{4891D605-A6E2-430E-8B44-1FF1DC8C5E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3">
              <a:extLst>
                <a:ext uri="{FF2B5EF4-FFF2-40B4-BE49-F238E27FC236}">
                  <a16:creationId xmlns:a16="http://schemas.microsoft.com/office/drawing/2014/main" id="{9CDE6FB1-9204-4576-9EDD-0206D1B3D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4">
              <a:extLst>
                <a:ext uri="{FF2B5EF4-FFF2-40B4-BE49-F238E27FC236}">
                  <a16:creationId xmlns:a16="http://schemas.microsoft.com/office/drawing/2014/main" id="{FC92084D-9760-4C38-BE7F-B62F5A2841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5">
              <a:extLst>
                <a:ext uri="{FF2B5EF4-FFF2-40B4-BE49-F238E27FC236}">
                  <a16:creationId xmlns:a16="http://schemas.microsoft.com/office/drawing/2014/main" id="{20176B2F-5C48-4995-A960-30C000A7C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6">
              <a:extLst>
                <a:ext uri="{FF2B5EF4-FFF2-40B4-BE49-F238E27FC236}">
                  <a16:creationId xmlns:a16="http://schemas.microsoft.com/office/drawing/2014/main" id="{970ABDC1-2A74-4B89-BBFB-0F70050A3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7">
              <a:extLst>
                <a:ext uri="{FF2B5EF4-FFF2-40B4-BE49-F238E27FC236}">
                  <a16:creationId xmlns:a16="http://schemas.microsoft.com/office/drawing/2014/main" id="{153C6D43-AF73-49C1-8A76-62BBC37C85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4894FBAA-6477-4E3C-BE44-163D96264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ED4971B7-D6C2-4184-B232-B969BE391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0">
              <a:extLst>
                <a:ext uri="{FF2B5EF4-FFF2-40B4-BE49-F238E27FC236}">
                  <a16:creationId xmlns:a16="http://schemas.microsoft.com/office/drawing/2014/main" id="{AACA700B-5CD4-49FF-86A8-EAF51997C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1">
              <a:extLst>
                <a:ext uri="{FF2B5EF4-FFF2-40B4-BE49-F238E27FC236}">
                  <a16:creationId xmlns:a16="http://schemas.microsoft.com/office/drawing/2014/main" id="{DC572566-EE60-4254-B82C-DDF927AFF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2">
              <a:extLst>
                <a:ext uri="{FF2B5EF4-FFF2-40B4-BE49-F238E27FC236}">
                  <a16:creationId xmlns:a16="http://schemas.microsoft.com/office/drawing/2014/main" id="{507C4D1A-7A9A-4149-8554-3B001E72E1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">
              <a:extLst>
                <a:ext uri="{FF2B5EF4-FFF2-40B4-BE49-F238E27FC236}">
                  <a16:creationId xmlns:a16="http://schemas.microsoft.com/office/drawing/2014/main" id="{512543B8-A257-419C-960E-03C1D59B08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4">
              <a:extLst>
                <a:ext uri="{FF2B5EF4-FFF2-40B4-BE49-F238E27FC236}">
                  <a16:creationId xmlns:a16="http://schemas.microsoft.com/office/drawing/2014/main" id="{2F4DC3F3-E8C7-4B87-9C26-3BAF1F4F89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5">
              <a:extLst>
                <a:ext uri="{FF2B5EF4-FFF2-40B4-BE49-F238E27FC236}">
                  <a16:creationId xmlns:a16="http://schemas.microsoft.com/office/drawing/2014/main" id="{BCFBE710-AC77-40F8-99EC-D3FCE8E6B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6">
              <a:extLst>
                <a:ext uri="{FF2B5EF4-FFF2-40B4-BE49-F238E27FC236}">
                  <a16:creationId xmlns:a16="http://schemas.microsoft.com/office/drawing/2014/main" id="{0279C815-71BB-4E23-9B48-2CFB986D9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7">
              <a:extLst>
                <a:ext uri="{FF2B5EF4-FFF2-40B4-BE49-F238E27FC236}">
                  <a16:creationId xmlns:a16="http://schemas.microsoft.com/office/drawing/2014/main" id="{3B059C4B-420B-4FD1-9F88-19D356C791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8">
              <a:extLst>
                <a:ext uri="{FF2B5EF4-FFF2-40B4-BE49-F238E27FC236}">
                  <a16:creationId xmlns:a16="http://schemas.microsoft.com/office/drawing/2014/main" id="{DBC902E5-68AC-414D-9DBE-35C40AB652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9">
              <a:extLst>
                <a:ext uri="{FF2B5EF4-FFF2-40B4-BE49-F238E27FC236}">
                  <a16:creationId xmlns:a16="http://schemas.microsoft.com/office/drawing/2014/main" id="{54BF0C95-F3DE-4659-A6A6-44B54FF3217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">
              <a:extLst>
                <a:ext uri="{FF2B5EF4-FFF2-40B4-BE49-F238E27FC236}">
                  <a16:creationId xmlns:a16="http://schemas.microsoft.com/office/drawing/2014/main" id="{DA16A3FC-C6E5-4AD9-8FDD-61802C2DF8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1">
              <a:extLst>
                <a:ext uri="{FF2B5EF4-FFF2-40B4-BE49-F238E27FC236}">
                  <a16:creationId xmlns:a16="http://schemas.microsoft.com/office/drawing/2014/main" id="{402CBC49-7FF2-45E7-982D-7D9784126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2">
              <a:extLst>
                <a:ext uri="{FF2B5EF4-FFF2-40B4-BE49-F238E27FC236}">
                  <a16:creationId xmlns:a16="http://schemas.microsoft.com/office/drawing/2014/main" id="{B02F4722-1658-47CF-9E28-B84B090D0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3">
              <a:extLst>
                <a:ext uri="{FF2B5EF4-FFF2-40B4-BE49-F238E27FC236}">
                  <a16:creationId xmlns:a16="http://schemas.microsoft.com/office/drawing/2014/main" id="{52453FD2-39FE-4E9D-B10C-4B46A8877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4">
              <a:extLst>
                <a:ext uri="{FF2B5EF4-FFF2-40B4-BE49-F238E27FC236}">
                  <a16:creationId xmlns:a16="http://schemas.microsoft.com/office/drawing/2014/main" id="{C8517444-82CC-4A71-882B-3EF61EF474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5">
              <a:extLst>
                <a:ext uri="{FF2B5EF4-FFF2-40B4-BE49-F238E27FC236}">
                  <a16:creationId xmlns:a16="http://schemas.microsoft.com/office/drawing/2014/main" id="{D0867BE8-6EC3-4C14-A51E-DA550F8B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6">
              <a:extLst>
                <a:ext uri="{FF2B5EF4-FFF2-40B4-BE49-F238E27FC236}">
                  <a16:creationId xmlns:a16="http://schemas.microsoft.com/office/drawing/2014/main" id="{5260C7C1-F109-4C8D-B027-C87D15C08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5FAB1D-672B-4A43-A5CF-5CDBDA7F96E2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522D06D-B30F-4351-9A68-DCA53CDA4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3728E4F-88E9-41DC-A05C-901400FF33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CF351D81-CA23-4E92-AE46-C7471F795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CB68BAB-8C6F-468F-92A1-3EC5A1D2C1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F492F55-FB55-45E5-9680-5830985301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01D4109-2F7E-478E-956A-7345B6D674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8052ECC-1780-44EF-9E52-F77A8EC2B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7718636"/>
      </p:ext>
    </p:extLst>
  </p:cSld>
  <p:clrMapOvr>
    <a:masterClrMapping/>
  </p:clrMapOvr>
  <p:transition spd="med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>
            <a:extLst>
              <a:ext uri="{FF2B5EF4-FFF2-40B4-BE49-F238E27FC236}">
                <a16:creationId xmlns:a16="http://schemas.microsoft.com/office/drawing/2014/main" id="{DB2F42B2-FE44-46FE-8C0F-290166D2E49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35E251B-784F-4ABD-A01C-2787BB6060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72110E1-7FA6-4DD1-B7F1-1134E54F0F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3E45C10-1F0E-4B16-A3FC-931356E1A4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8BD0CBE-D381-46E9-94BB-00629DEDCC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8D51AD01-2586-405D-B6AE-418868771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6F2E3A5-7334-4E59-B453-BB223637C1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0A2D163E-5314-467E-B975-EC24950D8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71C4340D-F8B4-43D7-9A16-503383DC0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531C253-A35A-4BC5-8BFD-D16CF75E5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14">
              <a:extLst>
                <a:ext uri="{FF2B5EF4-FFF2-40B4-BE49-F238E27FC236}">
                  <a16:creationId xmlns:a16="http://schemas.microsoft.com/office/drawing/2014/main" id="{94E9A881-B3A6-4C26-9CEA-75B0764C66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5">
              <a:extLst>
                <a:ext uri="{FF2B5EF4-FFF2-40B4-BE49-F238E27FC236}">
                  <a16:creationId xmlns:a16="http://schemas.microsoft.com/office/drawing/2014/main" id="{6B594F41-2BEB-4233-9BBE-AA0CB3F4136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7790C2AD-7B39-4811-BBBC-5185892F2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08D554-04F4-4B4B-A330-32F5244CB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418CB7D-4BD3-4B93-AA98-4645F3950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D91752FF-F120-4516-992D-1CBD9E896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BF9A3D2A-9067-4443-B564-5373F282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6EA1A756-F815-4D21-90F9-2F4EFB45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9E33D7B-3668-4E78-8174-FD67328AF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CA08C292-9A06-4998-B82C-76EB9073D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B3BC5E9E-90E7-444B-8237-8FF980E950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5">
              <a:extLst>
                <a:ext uri="{FF2B5EF4-FFF2-40B4-BE49-F238E27FC236}">
                  <a16:creationId xmlns:a16="http://schemas.microsoft.com/office/drawing/2014/main" id="{7E7E0EC0-C275-411E-BEA1-E6510C1FED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6">
              <a:extLst>
                <a:ext uri="{FF2B5EF4-FFF2-40B4-BE49-F238E27FC236}">
                  <a16:creationId xmlns:a16="http://schemas.microsoft.com/office/drawing/2014/main" id="{DB7AC008-FABA-4156-A2FF-70AD8CEF17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7">
              <a:extLst>
                <a:ext uri="{FF2B5EF4-FFF2-40B4-BE49-F238E27FC236}">
                  <a16:creationId xmlns:a16="http://schemas.microsoft.com/office/drawing/2014/main" id="{68A212EC-DDDE-4DA3-BA76-3B18C203EC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F9A3F80C-5EA4-4EA8-84EF-74C663C00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C1F645EF-A4BE-4D45-97CD-08FAE055D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4B1BBF2D-A08E-4E8F-BC16-0B1B48530F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9E3C977-179B-4098-BC28-41C17E3505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0B0B71F5-EED1-4317-8432-E661711D27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6A39ECB-7B3D-44A1-8F51-94B15B431C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8CD73FF5-229C-4D9E-974C-632593C7551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5">
              <a:extLst>
                <a:ext uri="{FF2B5EF4-FFF2-40B4-BE49-F238E27FC236}">
                  <a16:creationId xmlns:a16="http://schemas.microsoft.com/office/drawing/2014/main" id="{D87EADA6-0851-4FBA-B2BD-5619A4A73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1015E92D-B2A6-4156-A64C-4FB7551030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1504C322-DFA5-4EA6-B595-A128B3237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E7FC1D8B-F992-4B01-91D7-5760CE8B4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D6743AB1-5743-44D6-8323-93F6E829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DC6AC69B-AC60-4EB2-B46E-CB29C5DE5D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917C0D38-5CE9-49C8-8482-BDFCD4398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7FBEA5D6-1AE9-4738-BE4C-CF1FB9DFF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5EF0256F-B121-4D1C-B3C6-0024E354C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490CF93A-3641-4BD6-B414-9D8FF72D4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33283A5-2526-48B4-B760-C404E302A777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5DF7E17-36A7-4676-BC70-AC259BE69F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A9C0F99-ABCE-472B-A95C-B2510D01F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D50CD3C-2520-4CDE-AB66-8D8E401E3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3D41C42-F476-4869-B914-81B9D41C93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7C1B7F-3BA9-476F-B8E1-C0E047CA9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540D39F-E7E8-4E0F-97BE-B14AAE2735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A044101-546E-45E4-B062-A39F26FF10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0171962"/>
      </p:ext>
    </p:extLst>
  </p:cSld>
  <p:clrMapOvr>
    <a:masterClrMapping/>
  </p:clrMapOvr>
  <p:transition spd="med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Color">
    <p:bg>
      <p:bgPr>
        <a:gradFill flip="none" rotWithShape="1">
          <a:gsLst>
            <a:gs pos="0">
              <a:srgbClr val="E14B92"/>
            </a:gs>
            <a:gs pos="60000">
              <a:srgbClr val="89529C"/>
            </a:gs>
            <a:gs pos="100000">
              <a:srgbClr val="82256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29328047"/>
      </p:ext>
    </p:extLst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395853"/>
      </p:ext>
    </p:extLst>
  </p:cSld>
  <p:clrMapOvr>
    <a:masterClrMapping/>
  </p:clrMapOvr>
  <p:transition spd="med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17585860"/>
      </p:ext>
    </p:extLst>
  </p:cSld>
  <p:clrMapOvr>
    <a:masterClrMapping/>
  </p:clrMapOvr>
  <p:transition spd="med"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46963"/>
      </p:ext>
    </p:extLst>
  </p:cSld>
  <p:clrMapOvr>
    <a:masterClrMapping/>
  </p:clrMapOvr>
  <p:transition spd="med"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5478525"/>
      </p:ext>
    </p:extLst>
  </p:cSld>
  <p:clrMapOvr>
    <a:masterClrMapping/>
  </p:clrMapOvr>
  <p:transition spd="med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56789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8382745"/>
      </p:ext>
    </p:extLst>
  </p:cSld>
  <p:clrMapOvr>
    <a:masterClrMapping/>
  </p:clrMapOvr>
  <p:transition spd="med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992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5226403"/>
      </p:ext>
    </p:extLst>
  </p:cSld>
  <p:clrMapOvr>
    <a:masterClrMapping/>
  </p:clrMapOvr>
  <p:transition spd="med"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8880"/>
            <a:ext cx="11073384" cy="4906726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0639029"/>
      </p:ext>
    </p:extLst>
  </p:cSld>
  <p:clrMapOvr>
    <a:masterClrMapping/>
  </p:clrMapOvr>
  <p:transition spd="med"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11073384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2609402"/>
      </p:ext>
    </p:extLst>
  </p:cSld>
  <p:clrMapOvr>
    <a:masterClrMapping/>
  </p:clrMapOvr>
  <p:transition spd="med"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5767"/>
            <a:ext cx="11073384" cy="4651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557784" y="899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6945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204443"/>
      </p:ext>
    </p:extLst>
  </p:cSld>
  <p:clrMapOvr>
    <a:masterClrMapping/>
  </p:clrMapOvr>
  <p:transition spd="med"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2767"/>
            <a:ext cx="11073384" cy="4654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2616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2778995"/>
      </p:ext>
    </p:extLst>
  </p:cSld>
  <p:clrMapOvr>
    <a:masterClrMapping/>
  </p:clrMapOvr>
  <p:transition spd="med"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817294"/>
      </p:ext>
    </p:extLst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0.xml"/><Relationship Id="rId18" Type="http://schemas.openxmlformats.org/officeDocument/2006/relationships/slideLayout" Target="../slideLayouts/slideLayout285.xml"/><Relationship Id="rId26" Type="http://schemas.openxmlformats.org/officeDocument/2006/relationships/slideLayout" Target="../slideLayouts/slideLayout293.xml"/><Relationship Id="rId39" Type="http://schemas.openxmlformats.org/officeDocument/2006/relationships/slideLayout" Target="../slideLayouts/slideLayout306.xml"/><Relationship Id="rId21" Type="http://schemas.openxmlformats.org/officeDocument/2006/relationships/slideLayout" Target="../slideLayouts/slideLayout288.xml"/><Relationship Id="rId34" Type="http://schemas.openxmlformats.org/officeDocument/2006/relationships/slideLayout" Target="../slideLayouts/slideLayout301.xml"/><Relationship Id="rId7" Type="http://schemas.openxmlformats.org/officeDocument/2006/relationships/slideLayout" Target="../slideLayouts/slideLayout274.xml"/><Relationship Id="rId2" Type="http://schemas.openxmlformats.org/officeDocument/2006/relationships/slideLayout" Target="../slideLayouts/slideLayout269.xml"/><Relationship Id="rId16" Type="http://schemas.openxmlformats.org/officeDocument/2006/relationships/slideLayout" Target="../slideLayouts/slideLayout283.xml"/><Relationship Id="rId20" Type="http://schemas.openxmlformats.org/officeDocument/2006/relationships/slideLayout" Target="../slideLayouts/slideLayout287.xml"/><Relationship Id="rId29" Type="http://schemas.openxmlformats.org/officeDocument/2006/relationships/slideLayout" Target="../slideLayouts/slideLayout296.xml"/><Relationship Id="rId41" Type="http://schemas.openxmlformats.org/officeDocument/2006/relationships/theme" Target="../theme/theme10.xml"/><Relationship Id="rId1" Type="http://schemas.openxmlformats.org/officeDocument/2006/relationships/slideLayout" Target="../slideLayouts/slideLayout268.xml"/><Relationship Id="rId6" Type="http://schemas.openxmlformats.org/officeDocument/2006/relationships/slideLayout" Target="../slideLayouts/slideLayout273.xml"/><Relationship Id="rId11" Type="http://schemas.openxmlformats.org/officeDocument/2006/relationships/slideLayout" Target="../slideLayouts/slideLayout278.xml"/><Relationship Id="rId24" Type="http://schemas.openxmlformats.org/officeDocument/2006/relationships/slideLayout" Target="../slideLayouts/slideLayout291.xml"/><Relationship Id="rId32" Type="http://schemas.openxmlformats.org/officeDocument/2006/relationships/slideLayout" Target="../slideLayouts/slideLayout299.xml"/><Relationship Id="rId37" Type="http://schemas.openxmlformats.org/officeDocument/2006/relationships/slideLayout" Target="../slideLayouts/slideLayout304.xml"/><Relationship Id="rId40" Type="http://schemas.openxmlformats.org/officeDocument/2006/relationships/slideLayout" Target="../slideLayouts/slideLayout307.xml"/><Relationship Id="rId5" Type="http://schemas.openxmlformats.org/officeDocument/2006/relationships/slideLayout" Target="../slideLayouts/slideLayout272.xml"/><Relationship Id="rId15" Type="http://schemas.openxmlformats.org/officeDocument/2006/relationships/slideLayout" Target="../slideLayouts/slideLayout282.xml"/><Relationship Id="rId23" Type="http://schemas.openxmlformats.org/officeDocument/2006/relationships/slideLayout" Target="../slideLayouts/slideLayout290.xml"/><Relationship Id="rId28" Type="http://schemas.openxmlformats.org/officeDocument/2006/relationships/slideLayout" Target="../slideLayouts/slideLayout295.xml"/><Relationship Id="rId36" Type="http://schemas.openxmlformats.org/officeDocument/2006/relationships/slideLayout" Target="../slideLayouts/slideLayout303.xml"/><Relationship Id="rId10" Type="http://schemas.openxmlformats.org/officeDocument/2006/relationships/slideLayout" Target="../slideLayouts/slideLayout277.xml"/><Relationship Id="rId19" Type="http://schemas.openxmlformats.org/officeDocument/2006/relationships/slideLayout" Target="../slideLayouts/slideLayout286.xml"/><Relationship Id="rId31" Type="http://schemas.openxmlformats.org/officeDocument/2006/relationships/slideLayout" Target="../slideLayouts/slideLayout298.xml"/><Relationship Id="rId4" Type="http://schemas.openxmlformats.org/officeDocument/2006/relationships/slideLayout" Target="../slideLayouts/slideLayout271.xml"/><Relationship Id="rId9" Type="http://schemas.openxmlformats.org/officeDocument/2006/relationships/slideLayout" Target="../slideLayouts/slideLayout276.xml"/><Relationship Id="rId14" Type="http://schemas.openxmlformats.org/officeDocument/2006/relationships/slideLayout" Target="../slideLayouts/slideLayout281.xml"/><Relationship Id="rId22" Type="http://schemas.openxmlformats.org/officeDocument/2006/relationships/slideLayout" Target="../slideLayouts/slideLayout289.xml"/><Relationship Id="rId27" Type="http://schemas.openxmlformats.org/officeDocument/2006/relationships/slideLayout" Target="../slideLayouts/slideLayout294.xml"/><Relationship Id="rId30" Type="http://schemas.openxmlformats.org/officeDocument/2006/relationships/slideLayout" Target="../slideLayouts/slideLayout297.xml"/><Relationship Id="rId35" Type="http://schemas.openxmlformats.org/officeDocument/2006/relationships/slideLayout" Target="../slideLayouts/slideLayout302.xml"/><Relationship Id="rId8" Type="http://schemas.openxmlformats.org/officeDocument/2006/relationships/slideLayout" Target="../slideLayouts/slideLayout275.xml"/><Relationship Id="rId3" Type="http://schemas.openxmlformats.org/officeDocument/2006/relationships/slideLayout" Target="../slideLayouts/slideLayout270.xml"/><Relationship Id="rId12" Type="http://schemas.openxmlformats.org/officeDocument/2006/relationships/slideLayout" Target="../slideLayouts/slideLayout279.xml"/><Relationship Id="rId17" Type="http://schemas.openxmlformats.org/officeDocument/2006/relationships/slideLayout" Target="../slideLayouts/slideLayout284.xml"/><Relationship Id="rId25" Type="http://schemas.openxmlformats.org/officeDocument/2006/relationships/slideLayout" Target="../slideLayouts/slideLayout292.xml"/><Relationship Id="rId33" Type="http://schemas.openxmlformats.org/officeDocument/2006/relationships/slideLayout" Target="../slideLayouts/slideLayout300.xml"/><Relationship Id="rId38" Type="http://schemas.openxmlformats.org/officeDocument/2006/relationships/slideLayout" Target="../slideLayouts/slideLayout305.xml"/></Relationships>
</file>

<file path=ppt/slideMasters/_rels/slideMaster1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20.xml"/><Relationship Id="rId18" Type="http://schemas.openxmlformats.org/officeDocument/2006/relationships/slideLayout" Target="../slideLayouts/slideLayout325.xml"/><Relationship Id="rId26" Type="http://schemas.openxmlformats.org/officeDocument/2006/relationships/slideLayout" Target="../slideLayouts/slideLayout333.xml"/><Relationship Id="rId21" Type="http://schemas.openxmlformats.org/officeDocument/2006/relationships/slideLayout" Target="../slideLayouts/slideLayout328.xml"/><Relationship Id="rId34" Type="http://schemas.openxmlformats.org/officeDocument/2006/relationships/slideLayout" Target="../slideLayouts/slideLayout341.xml"/><Relationship Id="rId7" Type="http://schemas.openxmlformats.org/officeDocument/2006/relationships/slideLayout" Target="../slideLayouts/slideLayout314.xml"/><Relationship Id="rId12" Type="http://schemas.openxmlformats.org/officeDocument/2006/relationships/slideLayout" Target="../slideLayouts/slideLayout319.xml"/><Relationship Id="rId17" Type="http://schemas.openxmlformats.org/officeDocument/2006/relationships/slideLayout" Target="../slideLayouts/slideLayout324.xml"/><Relationship Id="rId25" Type="http://schemas.openxmlformats.org/officeDocument/2006/relationships/slideLayout" Target="../slideLayouts/slideLayout332.xml"/><Relationship Id="rId33" Type="http://schemas.openxmlformats.org/officeDocument/2006/relationships/slideLayout" Target="../slideLayouts/slideLayout340.xml"/><Relationship Id="rId38" Type="http://schemas.openxmlformats.org/officeDocument/2006/relationships/theme" Target="../theme/theme11.xml"/><Relationship Id="rId2" Type="http://schemas.openxmlformats.org/officeDocument/2006/relationships/slideLayout" Target="../slideLayouts/slideLayout309.xml"/><Relationship Id="rId16" Type="http://schemas.openxmlformats.org/officeDocument/2006/relationships/slideLayout" Target="../slideLayouts/slideLayout323.xml"/><Relationship Id="rId20" Type="http://schemas.openxmlformats.org/officeDocument/2006/relationships/slideLayout" Target="../slideLayouts/slideLayout327.xml"/><Relationship Id="rId29" Type="http://schemas.openxmlformats.org/officeDocument/2006/relationships/slideLayout" Target="../slideLayouts/slideLayout336.xml"/><Relationship Id="rId1" Type="http://schemas.openxmlformats.org/officeDocument/2006/relationships/slideLayout" Target="../slideLayouts/slideLayout308.xml"/><Relationship Id="rId6" Type="http://schemas.openxmlformats.org/officeDocument/2006/relationships/slideLayout" Target="../slideLayouts/slideLayout313.xml"/><Relationship Id="rId11" Type="http://schemas.openxmlformats.org/officeDocument/2006/relationships/slideLayout" Target="../slideLayouts/slideLayout318.xml"/><Relationship Id="rId24" Type="http://schemas.openxmlformats.org/officeDocument/2006/relationships/slideLayout" Target="../slideLayouts/slideLayout331.xml"/><Relationship Id="rId32" Type="http://schemas.openxmlformats.org/officeDocument/2006/relationships/slideLayout" Target="../slideLayouts/slideLayout339.xml"/><Relationship Id="rId37" Type="http://schemas.openxmlformats.org/officeDocument/2006/relationships/slideLayout" Target="../slideLayouts/slideLayout344.xml"/><Relationship Id="rId5" Type="http://schemas.openxmlformats.org/officeDocument/2006/relationships/slideLayout" Target="../slideLayouts/slideLayout312.xml"/><Relationship Id="rId15" Type="http://schemas.openxmlformats.org/officeDocument/2006/relationships/slideLayout" Target="../slideLayouts/slideLayout322.xml"/><Relationship Id="rId23" Type="http://schemas.openxmlformats.org/officeDocument/2006/relationships/slideLayout" Target="../slideLayouts/slideLayout330.xml"/><Relationship Id="rId28" Type="http://schemas.openxmlformats.org/officeDocument/2006/relationships/slideLayout" Target="../slideLayouts/slideLayout335.xml"/><Relationship Id="rId36" Type="http://schemas.openxmlformats.org/officeDocument/2006/relationships/slideLayout" Target="../slideLayouts/slideLayout343.xml"/><Relationship Id="rId10" Type="http://schemas.openxmlformats.org/officeDocument/2006/relationships/slideLayout" Target="../slideLayouts/slideLayout317.xml"/><Relationship Id="rId19" Type="http://schemas.openxmlformats.org/officeDocument/2006/relationships/slideLayout" Target="../slideLayouts/slideLayout326.xml"/><Relationship Id="rId31" Type="http://schemas.openxmlformats.org/officeDocument/2006/relationships/slideLayout" Target="../slideLayouts/slideLayout338.xml"/><Relationship Id="rId4" Type="http://schemas.openxmlformats.org/officeDocument/2006/relationships/slideLayout" Target="../slideLayouts/slideLayout311.xml"/><Relationship Id="rId9" Type="http://schemas.openxmlformats.org/officeDocument/2006/relationships/slideLayout" Target="../slideLayouts/slideLayout316.xml"/><Relationship Id="rId14" Type="http://schemas.openxmlformats.org/officeDocument/2006/relationships/slideLayout" Target="../slideLayouts/slideLayout321.xml"/><Relationship Id="rId22" Type="http://schemas.openxmlformats.org/officeDocument/2006/relationships/slideLayout" Target="../slideLayouts/slideLayout329.xml"/><Relationship Id="rId27" Type="http://schemas.openxmlformats.org/officeDocument/2006/relationships/slideLayout" Target="../slideLayouts/slideLayout334.xml"/><Relationship Id="rId30" Type="http://schemas.openxmlformats.org/officeDocument/2006/relationships/slideLayout" Target="../slideLayouts/slideLayout337.xml"/><Relationship Id="rId35" Type="http://schemas.openxmlformats.org/officeDocument/2006/relationships/slideLayout" Target="../slideLayouts/slideLayout342.xml"/><Relationship Id="rId8" Type="http://schemas.openxmlformats.org/officeDocument/2006/relationships/slideLayout" Target="../slideLayouts/slideLayout315.xml"/><Relationship Id="rId3" Type="http://schemas.openxmlformats.org/officeDocument/2006/relationships/slideLayout" Target="../slideLayouts/slideLayout310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2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347.xml"/><Relationship Id="rId7" Type="http://schemas.openxmlformats.org/officeDocument/2006/relationships/slideLayout" Target="../slideLayouts/slideLayout351.xml"/><Relationship Id="rId12" Type="http://schemas.openxmlformats.org/officeDocument/2006/relationships/slideLayout" Target="../slideLayouts/slideLayout356.xml"/><Relationship Id="rId2" Type="http://schemas.openxmlformats.org/officeDocument/2006/relationships/slideLayout" Target="../slideLayouts/slideLayout346.xml"/><Relationship Id="rId1" Type="http://schemas.openxmlformats.org/officeDocument/2006/relationships/slideLayout" Target="../slideLayouts/slideLayout345.xml"/><Relationship Id="rId6" Type="http://schemas.openxmlformats.org/officeDocument/2006/relationships/slideLayout" Target="../slideLayouts/slideLayout350.xml"/><Relationship Id="rId11" Type="http://schemas.openxmlformats.org/officeDocument/2006/relationships/slideLayout" Target="../slideLayouts/slideLayout355.xml"/><Relationship Id="rId5" Type="http://schemas.openxmlformats.org/officeDocument/2006/relationships/slideLayout" Target="../slideLayouts/slideLayout349.xml"/><Relationship Id="rId10" Type="http://schemas.openxmlformats.org/officeDocument/2006/relationships/slideLayout" Target="../slideLayouts/slideLayout354.xml"/><Relationship Id="rId4" Type="http://schemas.openxmlformats.org/officeDocument/2006/relationships/slideLayout" Target="../slideLayouts/slideLayout348.xml"/><Relationship Id="rId9" Type="http://schemas.openxmlformats.org/officeDocument/2006/relationships/slideLayout" Target="../slideLayouts/slideLayout35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image" Target="../media/image4.jpeg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image" Target="../media/image3.emf"/><Relationship Id="rId5" Type="http://schemas.openxmlformats.org/officeDocument/2006/relationships/slideLayout" Target="../slideLayouts/slideLayout42.xml"/><Relationship Id="rId10" Type="http://schemas.openxmlformats.org/officeDocument/2006/relationships/slide" Target="../slides/slide36.xml"/><Relationship Id="rId4" Type="http://schemas.openxmlformats.org/officeDocument/2006/relationships/slideLayout" Target="../slideLayouts/slideLayout41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38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29" Type="http://schemas.openxmlformats.org/officeDocument/2006/relationships/slideLayout" Target="../slideLayouts/slideLayout74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37" Type="http://schemas.openxmlformats.org/officeDocument/2006/relationships/slideLayout" Target="../slideLayouts/slideLayout82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36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slideLayout" Target="../slideLayouts/slideLayout80.xml"/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5.xml"/><Relationship Id="rId18" Type="http://schemas.openxmlformats.org/officeDocument/2006/relationships/slideLayout" Target="../slideLayouts/slideLayout100.xml"/><Relationship Id="rId26" Type="http://schemas.openxmlformats.org/officeDocument/2006/relationships/slideLayout" Target="../slideLayouts/slideLayout108.xml"/><Relationship Id="rId39" Type="http://schemas.openxmlformats.org/officeDocument/2006/relationships/slideLayout" Target="../slideLayouts/slideLayout121.xml"/><Relationship Id="rId21" Type="http://schemas.openxmlformats.org/officeDocument/2006/relationships/slideLayout" Target="../slideLayouts/slideLayout103.xml"/><Relationship Id="rId34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89.xml"/><Relationship Id="rId12" Type="http://schemas.openxmlformats.org/officeDocument/2006/relationships/slideLayout" Target="../slideLayouts/slideLayout94.xml"/><Relationship Id="rId17" Type="http://schemas.openxmlformats.org/officeDocument/2006/relationships/slideLayout" Target="../slideLayouts/slideLayout99.xml"/><Relationship Id="rId25" Type="http://schemas.openxmlformats.org/officeDocument/2006/relationships/slideLayout" Target="../slideLayouts/slideLayout107.xml"/><Relationship Id="rId33" Type="http://schemas.openxmlformats.org/officeDocument/2006/relationships/slideLayout" Target="../slideLayouts/slideLayout115.xml"/><Relationship Id="rId38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98.xml"/><Relationship Id="rId20" Type="http://schemas.openxmlformats.org/officeDocument/2006/relationships/slideLayout" Target="../slideLayouts/slideLayout102.xml"/><Relationship Id="rId29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24" Type="http://schemas.openxmlformats.org/officeDocument/2006/relationships/slideLayout" Target="../slideLayouts/slideLayout106.xml"/><Relationship Id="rId32" Type="http://schemas.openxmlformats.org/officeDocument/2006/relationships/slideLayout" Target="../slideLayouts/slideLayout114.xml"/><Relationship Id="rId37" Type="http://schemas.openxmlformats.org/officeDocument/2006/relationships/slideLayout" Target="../slideLayouts/slideLayout119.xml"/><Relationship Id="rId40" Type="http://schemas.openxmlformats.org/officeDocument/2006/relationships/theme" Target="../theme/theme4.xml"/><Relationship Id="rId5" Type="http://schemas.openxmlformats.org/officeDocument/2006/relationships/slideLayout" Target="../slideLayouts/slideLayout87.xml"/><Relationship Id="rId15" Type="http://schemas.openxmlformats.org/officeDocument/2006/relationships/slideLayout" Target="../slideLayouts/slideLayout97.xml"/><Relationship Id="rId23" Type="http://schemas.openxmlformats.org/officeDocument/2006/relationships/slideLayout" Target="../slideLayouts/slideLayout105.xml"/><Relationship Id="rId28" Type="http://schemas.openxmlformats.org/officeDocument/2006/relationships/slideLayout" Target="../slideLayouts/slideLayout110.xml"/><Relationship Id="rId36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92.xml"/><Relationship Id="rId19" Type="http://schemas.openxmlformats.org/officeDocument/2006/relationships/slideLayout" Target="../slideLayouts/slideLayout101.xml"/><Relationship Id="rId31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Relationship Id="rId14" Type="http://schemas.openxmlformats.org/officeDocument/2006/relationships/slideLayout" Target="../slideLayouts/slideLayout96.xml"/><Relationship Id="rId22" Type="http://schemas.openxmlformats.org/officeDocument/2006/relationships/slideLayout" Target="../slideLayouts/slideLayout104.xml"/><Relationship Id="rId27" Type="http://schemas.openxmlformats.org/officeDocument/2006/relationships/slideLayout" Target="../slideLayouts/slideLayout109.xml"/><Relationship Id="rId30" Type="http://schemas.openxmlformats.org/officeDocument/2006/relationships/slideLayout" Target="../slideLayouts/slideLayout112.xml"/><Relationship Id="rId35" Type="http://schemas.openxmlformats.org/officeDocument/2006/relationships/slideLayout" Target="../slideLayouts/slideLayout117.xml"/><Relationship Id="rId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4.xml"/><Relationship Id="rId18" Type="http://schemas.openxmlformats.org/officeDocument/2006/relationships/slideLayout" Target="../slideLayouts/slideLayout139.xml"/><Relationship Id="rId26" Type="http://schemas.openxmlformats.org/officeDocument/2006/relationships/slideLayout" Target="../slideLayouts/slideLayout147.xml"/><Relationship Id="rId39" Type="http://schemas.openxmlformats.org/officeDocument/2006/relationships/theme" Target="../theme/theme5.xml"/><Relationship Id="rId21" Type="http://schemas.openxmlformats.org/officeDocument/2006/relationships/slideLayout" Target="../slideLayouts/slideLayout142.xml"/><Relationship Id="rId34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28.xml"/><Relationship Id="rId12" Type="http://schemas.openxmlformats.org/officeDocument/2006/relationships/slideLayout" Target="../slideLayouts/slideLayout133.xml"/><Relationship Id="rId17" Type="http://schemas.openxmlformats.org/officeDocument/2006/relationships/slideLayout" Target="../slideLayouts/slideLayout138.xml"/><Relationship Id="rId25" Type="http://schemas.openxmlformats.org/officeDocument/2006/relationships/slideLayout" Target="../slideLayouts/slideLayout146.xml"/><Relationship Id="rId33" Type="http://schemas.openxmlformats.org/officeDocument/2006/relationships/slideLayout" Target="../slideLayouts/slideLayout154.xml"/><Relationship Id="rId38" Type="http://schemas.openxmlformats.org/officeDocument/2006/relationships/slideLayout" Target="../slideLayouts/slideLayout159.xml"/><Relationship Id="rId2" Type="http://schemas.openxmlformats.org/officeDocument/2006/relationships/slideLayout" Target="../slideLayouts/slideLayout123.xml"/><Relationship Id="rId16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141.xml"/><Relationship Id="rId29" Type="http://schemas.openxmlformats.org/officeDocument/2006/relationships/slideLayout" Target="../slideLayouts/slideLayout150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24" Type="http://schemas.openxmlformats.org/officeDocument/2006/relationships/slideLayout" Target="../slideLayouts/slideLayout145.xml"/><Relationship Id="rId32" Type="http://schemas.openxmlformats.org/officeDocument/2006/relationships/slideLayout" Target="../slideLayouts/slideLayout153.xml"/><Relationship Id="rId37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26.xml"/><Relationship Id="rId15" Type="http://schemas.openxmlformats.org/officeDocument/2006/relationships/slideLayout" Target="../slideLayouts/slideLayout136.xml"/><Relationship Id="rId23" Type="http://schemas.openxmlformats.org/officeDocument/2006/relationships/slideLayout" Target="../slideLayouts/slideLayout144.xml"/><Relationship Id="rId28" Type="http://schemas.openxmlformats.org/officeDocument/2006/relationships/slideLayout" Target="../slideLayouts/slideLayout149.xml"/><Relationship Id="rId36" Type="http://schemas.openxmlformats.org/officeDocument/2006/relationships/slideLayout" Target="../slideLayouts/slideLayout157.xml"/><Relationship Id="rId10" Type="http://schemas.openxmlformats.org/officeDocument/2006/relationships/slideLayout" Target="../slideLayouts/slideLayout131.xml"/><Relationship Id="rId19" Type="http://schemas.openxmlformats.org/officeDocument/2006/relationships/slideLayout" Target="../slideLayouts/slideLayout140.xml"/><Relationship Id="rId31" Type="http://schemas.openxmlformats.org/officeDocument/2006/relationships/slideLayout" Target="../slideLayouts/slideLayout152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Relationship Id="rId14" Type="http://schemas.openxmlformats.org/officeDocument/2006/relationships/slideLayout" Target="../slideLayouts/slideLayout135.xml"/><Relationship Id="rId22" Type="http://schemas.openxmlformats.org/officeDocument/2006/relationships/slideLayout" Target="../slideLayouts/slideLayout143.xml"/><Relationship Id="rId27" Type="http://schemas.openxmlformats.org/officeDocument/2006/relationships/slideLayout" Target="../slideLayouts/slideLayout148.xml"/><Relationship Id="rId30" Type="http://schemas.openxmlformats.org/officeDocument/2006/relationships/slideLayout" Target="../slideLayouts/slideLayout151.xml"/><Relationship Id="rId35" Type="http://schemas.openxmlformats.org/officeDocument/2006/relationships/slideLayout" Target="../slideLayouts/slideLayout156.xml"/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emf"/><Relationship Id="rId3" Type="http://schemas.openxmlformats.org/officeDocument/2006/relationships/slideLayout" Target="../slideLayouts/slideLayout162.xml"/><Relationship Id="rId7" Type="http://schemas.openxmlformats.org/officeDocument/2006/relationships/theme" Target="../theme/theme6.xml"/><Relationship Id="rId2" Type="http://schemas.openxmlformats.org/officeDocument/2006/relationships/slideLayout" Target="../slideLayouts/slideLayout161.xml"/><Relationship Id="rId1" Type="http://schemas.openxmlformats.org/officeDocument/2006/relationships/slideLayout" Target="../slideLayouts/slideLayout160.xml"/><Relationship Id="rId6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64.xml"/><Relationship Id="rId10" Type="http://schemas.openxmlformats.org/officeDocument/2006/relationships/image" Target="../media/image5.png"/><Relationship Id="rId4" Type="http://schemas.openxmlformats.org/officeDocument/2006/relationships/slideLayout" Target="../slideLayouts/slideLayout163.xml"/><Relationship Id="rId9" Type="http://schemas.openxmlformats.org/officeDocument/2006/relationships/image" Target="../media/image4.jpeg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78.xml"/><Relationship Id="rId18" Type="http://schemas.openxmlformats.org/officeDocument/2006/relationships/slideLayout" Target="../slideLayouts/slideLayout183.xml"/><Relationship Id="rId26" Type="http://schemas.openxmlformats.org/officeDocument/2006/relationships/slideLayout" Target="../slideLayouts/slideLayout191.xml"/><Relationship Id="rId39" Type="http://schemas.openxmlformats.org/officeDocument/2006/relationships/slideLayout" Target="../slideLayouts/slideLayout204.xml"/><Relationship Id="rId21" Type="http://schemas.openxmlformats.org/officeDocument/2006/relationships/slideLayout" Target="../slideLayouts/slideLayout186.xml"/><Relationship Id="rId34" Type="http://schemas.openxmlformats.org/officeDocument/2006/relationships/slideLayout" Target="../slideLayouts/slideLayout199.xml"/><Relationship Id="rId7" Type="http://schemas.openxmlformats.org/officeDocument/2006/relationships/slideLayout" Target="../slideLayouts/slideLayout172.xml"/><Relationship Id="rId2" Type="http://schemas.openxmlformats.org/officeDocument/2006/relationships/slideLayout" Target="../slideLayouts/slideLayout167.xml"/><Relationship Id="rId16" Type="http://schemas.openxmlformats.org/officeDocument/2006/relationships/slideLayout" Target="../slideLayouts/slideLayout181.xml"/><Relationship Id="rId20" Type="http://schemas.openxmlformats.org/officeDocument/2006/relationships/slideLayout" Target="../slideLayouts/slideLayout185.xml"/><Relationship Id="rId29" Type="http://schemas.openxmlformats.org/officeDocument/2006/relationships/slideLayout" Target="../slideLayouts/slideLayout194.xml"/><Relationship Id="rId41" Type="http://schemas.openxmlformats.org/officeDocument/2006/relationships/theme" Target="../theme/theme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24" Type="http://schemas.openxmlformats.org/officeDocument/2006/relationships/slideLayout" Target="../slideLayouts/slideLayout189.xml"/><Relationship Id="rId32" Type="http://schemas.openxmlformats.org/officeDocument/2006/relationships/slideLayout" Target="../slideLayouts/slideLayout197.xml"/><Relationship Id="rId37" Type="http://schemas.openxmlformats.org/officeDocument/2006/relationships/slideLayout" Target="../slideLayouts/slideLayout202.xml"/><Relationship Id="rId40" Type="http://schemas.openxmlformats.org/officeDocument/2006/relationships/slideLayout" Target="../slideLayouts/slideLayout205.xml"/><Relationship Id="rId5" Type="http://schemas.openxmlformats.org/officeDocument/2006/relationships/slideLayout" Target="../slideLayouts/slideLayout170.xml"/><Relationship Id="rId15" Type="http://schemas.openxmlformats.org/officeDocument/2006/relationships/slideLayout" Target="../slideLayouts/slideLayout180.xml"/><Relationship Id="rId23" Type="http://schemas.openxmlformats.org/officeDocument/2006/relationships/slideLayout" Target="../slideLayouts/slideLayout188.xml"/><Relationship Id="rId28" Type="http://schemas.openxmlformats.org/officeDocument/2006/relationships/slideLayout" Target="../slideLayouts/slideLayout193.xml"/><Relationship Id="rId36" Type="http://schemas.openxmlformats.org/officeDocument/2006/relationships/slideLayout" Target="../slideLayouts/slideLayout201.xml"/><Relationship Id="rId10" Type="http://schemas.openxmlformats.org/officeDocument/2006/relationships/slideLayout" Target="../slideLayouts/slideLayout175.xml"/><Relationship Id="rId19" Type="http://schemas.openxmlformats.org/officeDocument/2006/relationships/slideLayout" Target="../slideLayouts/slideLayout184.xml"/><Relationship Id="rId31" Type="http://schemas.openxmlformats.org/officeDocument/2006/relationships/slideLayout" Target="../slideLayouts/slideLayout196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Relationship Id="rId14" Type="http://schemas.openxmlformats.org/officeDocument/2006/relationships/slideLayout" Target="../slideLayouts/slideLayout179.xml"/><Relationship Id="rId22" Type="http://schemas.openxmlformats.org/officeDocument/2006/relationships/slideLayout" Target="../slideLayouts/slideLayout187.xml"/><Relationship Id="rId27" Type="http://schemas.openxmlformats.org/officeDocument/2006/relationships/slideLayout" Target="../slideLayouts/slideLayout192.xml"/><Relationship Id="rId30" Type="http://schemas.openxmlformats.org/officeDocument/2006/relationships/slideLayout" Target="../slideLayouts/slideLayout195.xml"/><Relationship Id="rId35" Type="http://schemas.openxmlformats.org/officeDocument/2006/relationships/slideLayout" Target="../slideLayouts/slideLayout200.xml"/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Relationship Id="rId12" Type="http://schemas.openxmlformats.org/officeDocument/2006/relationships/slideLayout" Target="../slideLayouts/slideLayout177.xml"/><Relationship Id="rId17" Type="http://schemas.openxmlformats.org/officeDocument/2006/relationships/slideLayout" Target="../slideLayouts/slideLayout182.xml"/><Relationship Id="rId25" Type="http://schemas.openxmlformats.org/officeDocument/2006/relationships/slideLayout" Target="../slideLayouts/slideLayout190.xml"/><Relationship Id="rId33" Type="http://schemas.openxmlformats.org/officeDocument/2006/relationships/slideLayout" Target="../slideLayouts/slideLayout198.xml"/><Relationship Id="rId38" Type="http://schemas.openxmlformats.org/officeDocument/2006/relationships/slideLayout" Target="../slideLayouts/slideLayout203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3.xml"/><Relationship Id="rId13" Type="http://schemas.openxmlformats.org/officeDocument/2006/relationships/slideLayout" Target="../slideLayouts/slideLayout218.xml"/><Relationship Id="rId18" Type="http://schemas.openxmlformats.org/officeDocument/2006/relationships/slideLayout" Target="../slideLayouts/slideLayout223.xml"/><Relationship Id="rId3" Type="http://schemas.openxmlformats.org/officeDocument/2006/relationships/slideLayout" Target="../slideLayouts/slideLayout208.xml"/><Relationship Id="rId21" Type="http://schemas.openxmlformats.org/officeDocument/2006/relationships/slideLayout" Target="../slideLayouts/slideLayout226.xml"/><Relationship Id="rId7" Type="http://schemas.openxmlformats.org/officeDocument/2006/relationships/slideLayout" Target="../slideLayouts/slideLayout212.xml"/><Relationship Id="rId12" Type="http://schemas.openxmlformats.org/officeDocument/2006/relationships/slideLayout" Target="../slideLayouts/slideLayout217.xml"/><Relationship Id="rId17" Type="http://schemas.openxmlformats.org/officeDocument/2006/relationships/slideLayout" Target="../slideLayouts/slideLayout222.xml"/><Relationship Id="rId2" Type="http://schemas.openxmlformats.org/officeDocument/2006/relationships/slideLayout" Target="../slideLayouts/slideLayout207.xml"/><Relationship Id="rId16" Type="http://schemas.openxmlformats.org/officeDocument/2006/relationships/slideLayout" Target="../slideLayouts/slideLayout221.xml"/><Relationship Id="rId20" Type="http://schemas.openxmlformats.org/officeDocument/2006/relationships/slideLayout" Target="../slideLayouts/slideLayout225.xml"/><Relationship Id="rId1" Type="http://schemas.openxmlformats.org/officeDocument/2006/relationships/slideLayout" Target="../slideLayouts/slideLayout206.xml"/><Relationship Id="rId6" Type="http://schemas.openxmlformats.org/officeDocument/2006/relationships/slideLayout" Target="../slideLayouts/slideLayout211.xml"/><Relationship Id="rId11" Type="http://schemas.openxmlformats.org/officeDocument/2006/relationships/slideLayout" Target="../slideLayouts/slideLayout216.xml"/><Relationship Id="rId5" Type="http://schemas.openxmlformats.org/officeDocument/2006/relationships/slideLayout" Target="../slideLayouts/slideLayout210.xml"/><Relationship Id="rId15" Type="http://schemas.openxmlformats.org/officeDocument/2006/relationships/slideLayout" Target="../slideLayouts/slideLayout220.xml"/><Relationship Id="rId23" Type="http://schemas.openxmlformats.org/officeDocument/2006/relationships/theme" Target="../theme/theme8.xml"/><Relationship Id="rId10" Type="http://schemas.openxmlformats.org/officeDocument/2006/relationships/slideLayout" Target="../slideLayouts/slideLayout215.xml"/><Relationship Id="rId19" Type="http://schemas.openxmlformats.org/officeDocument/2006/relationships/slideLayout" Target="../slideLayouts/slideLayout224.xml"/><Relationship Id="rId4" Type="http://schemas.openxmlformats.org/officeDocument/2006/relationships/slideLayout" Target="../slideLayouts/slideLayout209.xml"/><Relationship Id="rId9" Type="http://schemas.openxmlformats.org/officeDocument/2006/relationships/slideLayout" Target="../slideLayouts/slideLayout214.xml"/><Relationship Id="rId14" Type="http://schemas.openxmlformats.org/officeDocument/2006/relationships/slideLayout" Target="../slideLayouts/slideLayout219.xml"/><Relationship Id="rId22" Type="http://schemas.openxmlformats.org/officeDocument/2006/relationships/slideLayout" Target="../slideLayouts/slideLayout227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0.xml"/><Relationship Id="rId18" Type="http://schemas.openxmlformats.org/officeDocument/2006/relationships/slideLayout" Target="../slideLayouts/slideLayout245.xml"/><Relationship Id="rId26" Type="http://schemas.openxmlformats.org/officeDocument/2006/relationships/slideLayout" Target="../slideLayouts/slideLayout253.xml"/><Relationship Id="rId39" Type="http://schemas.openxmlformats.org/officeDocument/2006/relationships/slideLayout" Target="../slideLayouts/slideLayout266.xml"/><Relationship Id="rId21" Type="http://schemas.openxmlformats.org/officeDocument/2006/relationships/slideLayout" Target="../slideLayouts/slideLayout248.xml"/><Relationship Id="rId34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29.xml"/><Relationship Id="rId16" Type="http://schemas.openxmlformats.org/officeDocument/2006/relationships/slideLayout" Target="../slideLayouts/slideLayout243.xml"/><Relationship Id="rId20" Type="http://schemas.openxmlformats.org/officeDocument/2006/relationships/slideLayout" Target="../slideLayouts/slideLayout247.xml"/><Relationship Id="rId29" Type="http://schemas.openxmlformats.org/officeDocument/2006/relationships/slideLayout" Target="../slideLayouts/slideLayout256.xml"/><Relationship Id="rId41" Type="http://schemas.openxmlformats.org/officeDocument/2006/relationships/theme" Target="../theme/theme9.xml"/><Relationship Id="rId1" Type="http://schemas.openxmlformats.org/officeDocument/2006/relationships/slideLayout" Target="../slideLayouts/slideLayout228.xml"/><Relationship Id="rId6" Type="http://schemas.openxmlformats.org/officeDocument/2006/relationships/slideLayout" Target="../slideLayouts/slideLayout233.xml"/><Relationship Id="rId11" Type="http://schemas.openxmlformats.org/officeDocument/2006/relationships/slideLayout" Target="../slideLayouts/slideLayout238.xml"/><Relationship Id="rId24" Type="http://schemas.openxmlformats.org/officeDocument/2006/relationships/slideLayout" Target="../slideLayouts/slideLayout251.xml"/><Relationship Id="rId32" Type="http://schemas.openxmlformats.org/officeDocument/2006/relationships/slideLayout" Target="../slideLayouts/slideLayout259.xml"/><Relationship Id="rId37" Type="http://schemas.openxmlformats.org/officeDocument/2006/relationships/slideLayout" Target="../slideLayouts/slideLayout264.xml"/><Relationship Id="rId40" Type="http://schemas.openxmlformats.org/officeDocument/2006/relationships/slideLayout" Target="../slideLayouts/slideLayout267.xml"/><Relationship Id="rId5" Type="http://schemas.openxmlformats.org/officeDocument/2006/relationships/slideLayout" Target="../slideLayouts/slideLayout232.xml"/><Relationship Id="rId15" Type="http://schemas.openxmlformats.org/officeDocument/2006/relationships/slideLayout" Target="../slideLayouts/slideLayout242.xml"/><Relationship Id="rId23" Type="http://schemas.openxmlformats.org/officeDocument/2006/relationships/slideLayout" Target="../slideLayouts/slideLayout250.xml"/><Relationship Id="rId28" Type="http://schemas.openxmlformats.org/officeDocument/2006/relationships/slideLayout" Target="../slideLayouts/slideLayout255.xml"/><Relationship Id="rId36" Type="http://schemas.openxmlformats.org/officeDocument/2006/relationships/slideLayout" Target="../slideLayouts/slideLayout263.xml"/><Relationship Id="rId10" Type="http://schemas.openxmlformats.org/officeDocument/2006/relationships/slideLayout" Target="../slideLayouts/slideLayout237.xml"/><Relationship Id="rId19" Type="http://schemas.openxmlformats.org/officeDocument/2006/relationships/slideLayout" Target="../slideLayouts/slideLayout246.xml"/><Relationship Id="rId31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31.xml"/><Relationship Id="rId9" Type="http://schemas.openxmlformats.org/officeDocument/2006/relationships/slideLayout" Target="../slideLayouts/slideLayout236.xml"/><Relationship Id="rId14" Type="http://schemas.openxmlformats.org/officeDocument/2006/relationships/slideLayout" Target="../slideLayouts/slideLayout241.xml"/><Relationship Id="rId22" Type="http://schemas.openxmlformats.org/officeDocument/2006/relationships/slideLayout" Target="../slideLayouts/slideLayout249.xml"/><Relationship Id="rId27" Type="http://schemas.openxmlformats.org/officeDocument/2006/relationships/slideLayout" Target="../slideLayouts/slideLayout254.xml"/><Relationship Id="rId30" Type="http://schemas.openxmlformats.org/officeDocument/2006/relationships/slideLayout" Target="../slideLayouts/slideLayout257.xml"/><Relationship Id="rId35" Type="http://schemas.openxmlformats.org/officeDocument/2006/relationships/slideLayout" Target="../slideLayouts/slideLayout262.xml"/><Relationship Id="rId8" Type="http://schemas.openxmlformats.org/officeDocument/2006/relationships/slideLayout" Target="../slideLayouts/slideLayout235.xml"/><Relationship Id="rId3" Type="http://schemas.openxmlformats.org/officeDocument/2006/relationships/slideLayout" Target="../slideLayouts/slideLayout230.xml"/><Relationship Id="rId12" Type="http://schemas.openxmlformats.org/officeDocument/2006/relationships/slideLayout" Target="../slideLayouts/slideLayout239.xml"/><Relationship Id="rId17" Type="http://schemas.openxmlformats.org/officeDocument/2006/relationships/slideLayout" Target="../slideLayouts/slideLayout244.xml"/><Relationship Id="rId25" Type="http://schemas.openxmlformats.org/officeDocument/2006/relationships/slideLayout" Target="../slideLayouts/slideLayout252.xml"/><Relationship Id="rId33" Type="http://schemas.openxmlformats.org/officeDocument/2006/relationships/slideLayout" Target="../slideLayouts/slideLayout260.xml"/><Relationship Id="rId38" Type="http://schemas.openxmlformats.org/officeDocument/2006/relationships/slideLayout" Target="../slideLayouts/slideLayout26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" name="Rectangle 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30272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723" r:id="rId2"/>
    <p:sldLayoutId id="2147483742" r:id="rId3"/>
    <p:sldLayoutId id="2147483741" r:id="rId4"/>
    <p:sldLayoutId id="2147483670" r:id="rId5"/>
    <p:sldLayoutId id="2147483740" r:id="rId6"/>
    <p:sldLayoutId id="2147483744" r:id="rId7"/>
    <p:sldLayoutId id="2147483743" r:id="rId8"/>
    <p:sldLayoutId id="2147483654" r:id="rId9"/>
    <p:sldLayoutId id="2147483725" r:id="rId10"/>
    <p:sldLayoutId id="2147483738" r:id="rId11"/>
    <p:sldLayoutId id="2147483739" r:id="rId12"/>
    <p:sldLayoutId id="2147483661" r:id="rId13"/>
    <p:sldLayoutId id="2147483726" r:id="rId14"/>
    <p:sldLayoutId id="2147483673" r:id="rId15"/>
    <p:sldLayoutId id="2147483727" r:id="rId16"/>
    <p:sldLayoutId id="2147483662" r:id="rId17"/>
    <p:sldLayoutId id="2147483728" r:id="rId18"/>
    <p:sldLayoutId id="2147483736" r:id="rId19"/>
    <p:sldLayoutId id="2147483737" r:id="rId20"/>
    <p:sldLayoutId id="2147483691" r:id="rId21"/>
    <p:sldLayoutId id="2147483729" r:id="rId22"/>
    <p:sldLayoutId id="2147483692" r:id="rId23"/>
    <p:sldLayoutId id="2147483730" r:id="rId24"/>
    <p:sldLayoutId id="2147483711" r:id="rId25"/>
    <p:sldLayoutId id="2147483731" r:id="rId26"/>
    <p:sldLayoutId id="2147483746" r:id="rId27"/>
    <p:sldLayoutId id="2147483722" r:id="rId28"/>
    <p:sldLayoutId id="2147483732" r:id="rId29"/>
    <p:sldLayoutId id="2147483657" r:id="rId30"/>
    <p:sldLayoutId id="2147483733" r:id="rId31"/>
    <p:sldLayoutId id="2147483659" r:id="rId32"/>
    <p:sldLayoutId id="2147483734" r:id="rId33"/>
    <p:sldLayoutId id="2147483747" r:id="rId34"/>
    <p:sldLayoutId id="2147483748" r:id="rId35"/>
    <p:sldLayoutId id="2147483752" r:id="rId36"/>
    <p:sldLayoutId id="2147483808" r:id="rId37"/>
  </p:sldLayoutIdLst>
  <p:transition spd="med"/>
  <p:hf hd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70358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1" r:id="rId1"/>
    <p:sldLayoutId id="2147484002" r:id="rId2"/>
    <p:sldLayoutId id="2147484003" r:id="rId3"/>
    <p:sldLayoutId id="2147484004" r:id="rId4"/>
    <p:sldLayoutId id="2147484005" r:id="rId5"/>
    <p:sldLayoutId id="2147484006" r:id="rId6"/>
    <p:sldLayoutId id="2147484007" r:id="rId7"/>
    <p:sldLayoutId id="2147484008" r:id="rId8"/>
    <p:sldLayoutId id="2147484009" r:id="rId9"/>
    <p:sldLayoutId id="2147484010" r:id="rId10"/>
    <p:sldLayoutId id="2147484011" r:id="rId11"/>
    <p:sldLayoutId id="2147484012" r:id="rId12"/>
    <p:sldLayoutId id="2147484013" r:id="rId13"/>
    <p:sldLayoutId id="2147484014" r:id="rId14"/>
    <p:sldLayoutId id="2147484015" r:id="rId15"/>
    <p:sldLayoutId id="2147484016" r:id="rId16"/>
    <p:sldLayoutId id="2147484017" r:id="rId17"/>
    <p:sldLayoutId id="2147484018" r:id="rId18"/>
    <p:sldLayoutId id="2147484019" r:id="rId19"/>
    <p:sldLayoutId id="2147484020" r:id="rId20"/>
    <p:sldLayoutId id="2147484021" r:id="rId21"/>
    <p:sldLayoutId id="2147484022" r:id="rId22"/>
    <p:sldLayoutId id="2147484023" r:id="rId23"/>
    <p:sldLayoutId id="2147484024" r:id="rId24"/>
    <p:sldLayoutId id="2147484025" r:id="rId25"/>
    <p:sldLayoutId id="2147484026" r:id="rId26"/>
    <p:sldLayoutId id="2147484027" r:id="rId27"/>
    <p:sldLayoutId id="2147484028" r:id="rId28"/>
    <p:sldLayoutId id="2147484029" r:id="rId29"/>
    <p:sldLayoutId id="2147484030" r:id="rId30"/>
    <p:sldLayoutId id="2147484031" r:id="rId31"/>
    <p:sldLayoutId id="2147484032" r:id="rId32"/>
    <p:sldLayoutId id="2147484033" r:id="rId33"/>
    <p:sldLayoutId id="2147484034" r:id="rId34"/>
    <p:sldLayoutId id="2147484035" r:id="rId35"/>
    <p:sldLayoutId id="2147484036" r:id="rId36"/>
    <p:sldLayoutId id="2147484037" r:id="rId37"/>
    <p:sldLayoutId id="2147484038" r:id="rId38"/>
    <p:sldLayoutId id="2147484039" r:id="rId39"/>
    <p:sldLayoutId id="2147484040" r:id="rId40"/>
  </p:sldLayoutIdLst>
  <p:transition spd="med"/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41153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2" r:id="rId1"/>
    <p:sldLayoutId id="2147484043" r:id="rId2"/>
    <p:sldLayoutId id="2147484044" r:id="rId3"/>
    <p:sldLayoutId id="2147484045" r:id="rId4"/>
    <p:sldLayoutId id="2147484046" r:id="rId5"/>
    <p:sldLayoutId id="2147484047" r:id="rId6"/>
    <p:sldLayoutId id="2147484048" r:id="rId7"/>
    <p:sldLayoutId id="2147484049" r:id="rId8"/>
    <p:sldLayoutId id="2147484050" r:id="rId9"/>
    <p:sldLayoutId id="2147484051" r:id="rId10"/>
    <p:sldLayoutId id="2147484052" r:id="rId11"/>
    <p:sldLayoutId id="2147484053" r:id="rId12"/>
    <p:sldLayoutId id="2147484054" r:id="rId13"/>
    <p:sldLayoutId id="2147484055" r:id="rId14"/>
    <p:sldLayoutId id="2147484056" r:id="rId15"/>
    <p:sldLayoutId id="2147484057" r:id="rId16"/>
    <p:sldLayoutId id="2147484058" r:id="rId17"/>
    <p:sldLayoutId id="2147484059" r:id="rId18"/>
    <p:sldLayoutId id="2147484060" r:id="rId19"/>
    <p:sldLayoutId id="2147484061" r:id="rId20"/>
    <p:sldLayoutId id="2147484062" r:id="rId21"/>
    <p:sldLayoutId id="2147484063" r:id="rId22"/>
    <p:sldLayoutId id="2147484064" r:id="rId23"/>
    <p:sldLayoutId id="2147484065" r:id="rId24"/>
    <p:sldLayoutId id="2147484066" r:id="rId25"/>
    <p:sldLayoutId id="2147484067" r:id="rId26"/>
    <p:sldLayoutId id="2147484068" r:id="rId27"/>
    <p:sldLayoutId id="2147484069" r:id="rId28"/>
    <p:sldLayoutId id="2147484070" r:id="rId29"/>
    <p:sldLayoutId id="2147484071" r:id="rId30"/>
    <p:sldLayoutId id="2147484072" r:id="rId31"/>
    <p:sldLayoutId id="2147484073" r:id="rId32"/>
    <p:sldLayoutId id="2147484074" r:id="rId33"/>
    <p:sldLayoutId id="2147484075" r:id="rId34"/>
    <p:sldLayoutId id="2147484076" r:id="rId35"/>
    <p:sldLayoutId id="2147484077" r:id="rId36"/>
    <p:sldLayoutId id="2147484078" r:id="rId37"/>
  </p:sldLayoutIdLst>
  <p:transition spd="med"/>
  <p:txStyles>
    <p:titleStyle>
      <a:lvl1pPr algn="ctr" defTabSz="1218621" rtl="0" eaLnBrk="1" latinLnBrk="0" hangingPunct="1">
        <a:spcBef>
          <a:spcPct val="0"/>
        </a:spcBef>
        <a:buNone/>
        <a:defRPr sz="4299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6983" indent="-456983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2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130" indent="-380819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6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276" indent="-304656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1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2587" indent="-304656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6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1897" indent="-304656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6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1207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3960518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4569829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179139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1pPr>
      <a:lvl2pPr marL="609310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621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3pPr>
      <a:lvl4pPr marL="1827931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242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304655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65586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26517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874484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CC05467-4528-0AA5-9B8D-0307C13AC2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6"/>
            <a:ext cx="1051286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A50A7CA-4C76-72F6-26A8-806BC22E2E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7982" y="1825625"/>
            <a:ext cx="10512862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1D28E9-B62B-9BF3-B71D-9F0338764C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7982" y="6356351"/>
            <a:ext cx="274248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16D8A0-D39D-4855-B819-42E8035332BA}" type="datetimeFigureOut">
              <a:rPr lang="en-US" smtClean="0"/>
              <a:t>11/22/2024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84715C-4948-A5B1-5965-423A07042B7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7549" y="6356351"/>
            <a:ext cx="411372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21DD654-6369-72F7-1D7E-AF659E0C66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08357" y="6356351"/>
            <a:ext cx="274248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A8075C4-B531-415E-84DE-FD781A91E4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27894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1" r:id="rId1"/>
    <p:sldLayoutId id="2147484082" r:id="rId2"/>
    <p:sldLayoutId id="2147484083" r:id="rId3"/>
    <p:sldLayoutId id="2147484084" r:id="rId4"/>
    <p:sldLayoutId id="2147484085" r:id="rId5"/>
    <p:sldLayoutId id="2147484086" r:id="rId6"/>
    <p:sldLayoutId id="2147484087" r:id="rId7"/>
    <p:sldLayoutId id="2147484088" r:id="rId8"/>
    <p:sldLayoutId id="2147484089" r:id="rId9"/>
    <p:sldLayoutId id="2147484090" r:id="rId10"/>
    <p:sldLayoutId id="2147484091" r:id="rId11"/>
    <p:sldLayoutId id="2147484092" r:id="rId12"/>
  </p:sldLayoutIdLst>
  <p:txStyles>
    <p:titleStyle>
      <a:lvl1pPr algn="l" defTabSz="914126" rtl="0" eaLnBrk="1" latinLnBrk="0" hangingPunct="1">
        <a:lnSpc>
          <a:spcPct val="90000"/>
        </a:lnSpc>
        <a:spcBef>
          <a:spcPct val="0"/>
        </a:spcBef>
        <a:buNone/>
        <a:defRPr sz="43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31" indent="-228531" algn="l" defTabSz="91412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1pPr>
      <a:lvl2pPr marL="68559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142657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 userDrawn="1"/>
        </p:nvSpPr>
        <p:spPr bwMode="black">
          <a:xfrm flipV="1">
            <a:off x="3175" y="6309200"/>
            <a:ext cx="12192000" cy="5460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sp>
        <p:nvSpPr>
          <p:cNvPr id="18" name="Rectangle 17"/>
          <p:cNvSpPr/>
          <p:nvPr userDrawn="1"/>
        </p:nvSpPr>
        <p:spPr bwMode="black">
          <a:xfrm>
            <a:off x="0" y="6384631"/>
            <a:ext cx="12192000" cy="473369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pic>
        <p:nvPicPr>
          <p:cNvPr id="21" name="Picture 20">
            <a:hlinkClick r:id="rId10" action="ppaction://hlinksldjump"/>
          </p:cNvPr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53602" y="6484469"/>
            <a:ext cx="302326" cy="26147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2" cy="128373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1334725" y="428043"/>
            <a:ext cx="1283731" cy="427642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>
          <a:xfrm>
            <a:off x="11720994" y="6387399"/>
            <a:ext cx="467831" cy="467831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 userDrawn="1"/>
        </p:nvSpPr>
        <p:spPr>
          <a:xfrm>
            <a:off x="11720994" y="6475213"/>
            <a:ext cx="47418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fld id="{F65C2B45-5778-4644-966B-AAA6F643DC70}" type="slidenum">
              <a:rPr lang="en-US" sz="1200" smtClean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pPr algn="ctr"/>
              <a:t>‹#›</a:t>
            </a:fld>
            <a:endParaRPr lang="en-US" sz="120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145139" y="6452360"/>
            <a:ext cx="35948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U.S.  | 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8779764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60" r:id="rId6"/>
    <p:sldLayoutId id="2147483766" r:id="rId7"/>
    <p:sldLayoutId id="2147483768" r:id="rId8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A96401E7-DA08-126E-49F5-DF40A4D052B8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579173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  <p:sldLayoutId id="2147483782" r:id="rId12"/>
    <p:sldLayoutId id="2147483783" r:id="rId13"/>
    <p:sldLayoutId id="2147483784" r:id="rId14"/>
    <p:sldLayoutId id="2147483785" r:id="rId15"/>
    <p:sldLayoutId id="2147483786" r:id="rId16"/>
    <p:sldLayoutId id="2147483787" r:id="rId17"/>
    <p:sldLayoutId id="2147483788" r:id="rId18"/>
    <p:sldLayoutId id="2147483789" r:id="rId19"/>
    <p:sldLayoutId id="2147483790" r:id="rId20"/>
    <p:sldLayoutId id="2147483791" r:id="rId21"/>
    <p:sldLayoutId id="2147483792" r:id="rId22"/>
    <p:sldLayoutId id="2147483793" r:id="rId23"/>
    <p:sldLayoutId id="2147483794" r:id="rId24"/>
    <p:sldLayoutId id="2147483795" r:id="rId25"/>
    <p:sldLayoutId id="2147483796" r:id="rId26"/>
    <p:sldLayoutId id="2147483797" r:id="rId27"/>
    <p:sldLayoutId id="2147483798" r:id="rId28"/>
    <p:sldLayoutId id="2147483799" r:id="rId29"/>
    <p:sldLayoutId id="2147483800" r:id="rId30"/>
    <p:sldLayoutId id="2147483801" r:id="rId31"/>
    <p:sldLayoutId id="2147483802" r:id="rId32"/>
    <p:sldLayoutId id="2147483803" r:id="rId33"/>
    <p:sldLayoutId id="2147483804" r:id="rId34"/>
    <p:sldLayoutId id="2147483805" r:id="rId35"/>
    <p:sldLayoutId id="2147483806" r:id="rId36"/>
    <p:sldLayoutId id="2147483807" r:id="rId37"/>
  </p:sldLayoutIdLst>
  <p:transition spd="med"/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" name="Rectangle 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07615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  <p:sldLayoutId id="2147483821" r:id="rId12"/>
    <p:sldLayoutId id="2147483822" r:id="rId13"/>
    <p:sldLayoutId id="2147483823" r:id="rId14"/>
    <p:sldLayoutId id="2147483824" r:id="rId15"/>
    <p:sldLayoutId id="2147483825" r:id="rId16"/>
    <p:sldLayoutId id="2147483826" r:id="rId17"/>
    <p:sldLayoutId id="2147483827" r:id="rId18"/>
    <p:sldLayoutId id="2147483828" r:id="rId19"/>
    <p:sldLayoutId id="2147483829" r:id="rId20"/>
    <p:sldLayoutId id="2147483830" r:id="rId21"/>
    <p:sldLayoutId id="2147483831" r:id="rId22"/>
    <p:sldLayoutId id="2147483832" r:id="rId23"/>
    <p:sldLayoutId id="2147483833" r:id="rId24"/>
    <p:sldLayoutId id="2147483834" r:id="rId25"/>
    <p:sldLayoutId id="2147483835" r:id="rId26"/>
    <p:sldLayoutId id="2147483836" r:id="rId27"/>
    <p:sldLayoutId id="2147483837" r:id="rId28"/>
    <p:sldLayoutId id="2147483838" r:id="rId29"/>
    <p:sldLayoutId id="2147483839" r:id="rId30"/>
    <p:sldLayoutId id="2147483840" r:id="rId31"/>
    <p:sldLayoutId id="2147483841" r:id="rId32"/>
    <p:sldLayoutId id="2147483842" r:id="rId33"/>
    <p:sldLayoutId id="2147483843" r:id="rId34"/>
    <p:sldLayoutId id="2147483844" r:id="rId35"/>
    <p:sldLayoutId id="2147483845" r:id="rId36"/>
    <p:sldLayoutId id="2147483847" r:id="rId37"/>
    <p:sldLayoutId id="2147483935" r:id="rId38"/>
    <p:sldLayoutId id="2147484079" r:id="rId39"/>
  </p:sldLayoutIdLst>
  <p:transition spd="med"/>
  <p:hf hd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" name="Rectangle 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9838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  <p:sldLayoutId id="2147483864" r:id="rId16"/>
    <p:sldLayoutId id="2147483865" r:id="rId17"/>
    <p:sldLayoutId id="2147483866" r:id="rId18"/>
    <p:sldLayoutId id="2147483867" r:id="rId19"/>
    <p:sldLayoutId id="2147483868" r:id="rId20"/>
    <p:sldLayoutId id="2147483869" r:id="rId21"/>
    <p:sldLayoutId id="2147483870" r:id="rId22"/>
    <p:sldLayoutId id="2147483871" r:id="rId23"/>
    <p:sldLayoutId id="2147483872" r:id="rId24"/>
    <p:sldLayoutId id="2147483873" r:id="rId25"/>
    <p:sldLayoutId id="2147483874" r:id="rId26"/>
    <p:sldLayoutId id="2147483875" r:id="rId27"/>
    <p:sldLayoutId id="2147483876" r:id="rId28"/>
    <p:sldLayoutId id="2147483877" r:id="rId29"/>
    <p:sldLayoutId id="2147483878" r:id="rId30"/>
    <p:sldLayoutId id="2147483879" r:id="rId31"/>
    <p:sldLayoutId id="2147483880" r:id="rId32"/>
    <p:sldLayoutId id="2147483881" r:id="rId33"/>
    <p:sldLayoutId id="2147483882" r:id="rId34"/>
    <p:sldLayoutId id="2147483883" r:id="rId35"/>
    <p:sldLayoutId id="2147483884" r:id="rId36"/>
    <p:sldLayoutId id="2147483885" r:id="rId37"/>
    <p:sldLayoutId id="2147483886" r:id="rId38"/>
  </p:sldLayoutIdLst>
  <p:transition spd="med"/>
  <p:hf hd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 userDrawn="1"/>
        </p:nvSpPr>
        <p:spPr bwMode="black">
          <a:xfrm flipV="1">
            <a:off x="3175" y="6309200"/>
            <a:ext cx="12192000" cy="5460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sp>
        <p:nvSpPr>
          <p:cNvPr id="18" name="Rectangle 17"/>
          <p:cNvSpPr/>
          <p:nvPr userDrawn="1"/>
        </p:nvSpPr>
        <p:spPr bwMode="black">
          <a:xfrm>
            <a:off x="0" y="6384631"/>
            <a:ext cx="12192000" cy="473369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pic>
        <p:nvPicPr>
          <p:cNvPr id="21" name="Picture 20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53602" y="6484469"/>
            <a:ext cx="302326" cy="26147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2" cy="128373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1334725" y="428043"/>
            <a:ext cx="1283731" cy="427642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>
          <a:xfrm>
            <a:off x="11720994" y="6387399"/>
            <a:ext cx="467831" cy="467831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 userDrawn="1"/>
        </p:nvSpPr>
        <p:spPr>
          <a:xfrm>
            <a:off x="11720994" y="6475213"/>
            <a:ext cx="47418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fld id="{F65C2B45-5778-4644-966B-AAA6F643DC70}" type="slidenum">
              <a:rPr lang="en-US" sz="1200" smtClean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pPr algn="ctr"/>
              <a:t>‹#›</a:t>
            </a:fld>
            <a:endParaRPr lang="en-US" sz="120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145139" y="6452360"/>
            <a:ext cx="35948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U.S.  | 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7407802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8" r:id="rId1"/>
    <p:sldLayoutId id="2147483889" r:id="rId2"/>
    <p:sldLayoutId id="2147483890" r:id="rId3"/>
    <p:sldLayoutId id="2147483891" r:id="rId4"/>
    <p:sldLayoutId id="2147483892" r:id="rId5"/>
    <p:sldLayoutId id="2147483893" r:id="rId6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04186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5" r:id="rId1"/>
    <p:sldLayoutId id="2147483896" r:id="rId2"/>
    <p:sldLayoutId id="2147483897" r:id="rId3"/>
    <p:sldLayoutId id="2147483898" r:id="rId4"/>
    <p:sldLayoutId id="2147483899" r:id="rId5"/>
    <p:sldLayoutId id="2147483900" r:id="rId6"/>
    <p:sldLayoutId id="2147483901" r:id="rId7"/>
    <p:sldLayoutId id="2147483902" r:id="rId8"/>
    <p:sldLayoutId id="2147483903" r:id="rId9"/>
    <p:sldLayoutId id="2147483904" r:id="rId10"/>
    <p:sldLayoutId id="2147483905" r:id="rId11"/>
    <p:sldLayoutId id="2147483906" r:id="rId12"/>
    <p:sldLayoutId id="2147483907" r:id="rId13"/>
    <p:sldLayoutId id="2147483908" r:id="rId14"/>
    <p:sldLayoutId id="2147483909" r:id="rId15"/>
    <p:sldLayoutId id="2147483910" r:id="rId16"/>
    <p:sldLayoutId id="2147483911" r:id="rId17"/>
    <p:sldLayoutId id="2147483912" r:id="rId18"/>
    <p:sldLayoutId id="2147483913" r:id="rId19"/>
    <p:sldLayoutId id="2147483914" r:id="rId20"/>
    <p:sldLayoutId id="2147483915" r:id="rId21"/>
    <p:sldLayoutId id="2147483916" r:id="rId22"/>
    <p:sldLayoutId id="2147483917" r:id="rId23"/>
    <p:sldLayoutId id="2147483918" r:id="rId24"/>
    <p:sldLayoutId id="2147483919" r:id="rId25"/>
    <p:sldLayoutId id="2147483920" r:id="rId26"/>
    <p:sldLayoutId id="2147483921" r:id="rId27"/>
    <p:sldLayoutId id="2147483922" r:id="rId28"/>
    <p:sldLayoutId id="2147483923" r:id="rId29"/>
    <p:sldLayoutId id="2147483924" r:id="rId30"/>
    <p:sldLayoutId id="2147483925" r:id="rId31"/>
    <p:sldLayoutId id="2147483926" r:id="rId32"/>
    <p:sldLayoutId id="2147483927" r:id="rId33"/>
    <p:sldLayoutId id="2147483928" r:id="rId34"/>
    <p:sldLayoutId id="2147483929" r:id="rId35"/>
    <p:sldLayoutId id="2147483930" r:id="rId36"/>
    <p:sldLayoutId id="2147483931" r:id="rId37"/>
    <p:sldLayoutId id="2147483932" r:id="rId38"/>
    <p:sldLayoutId id="2147483933" r:id="rId39"/>
    <p:sldLayoutId id="2147483934" r:id="rId40"/>
  </p:sldLayoutIdLst>
  <p:transition spd="med"/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4259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  <p:sldLayoutId id="2147483948" r:id="rId12"/>
    <p:sldLayoutId id="2147483949" r:id="rId13"/>
    <p:sldLayoutId id="2147483950" r:id="rId14"/>
    <p:sldLayoutId id="2147483951" r:id="rId15"/>
    <p:sldLayoutId id="2147483952" r:id="rId16"/>
    <p:sldLayoutId id="2147483953" r:id="rId17"/>
    <p:sldLayoutId id="2147483954" r:id="rId18"/>
    <p:sldLayoutId id="2147483955" r:id="rId19"/>
    <p:sldLayoutId id="2147483956" r:id="rId20"/>
    <p:sldLayoutId id="2147483957" r:id="rId21"/>
    <p:sldLayoutId id="2147483958" r:id="rId22"/>
  </p:sldLayoutIdLst>
  <p:txStyles>
    <p:titleStyle>
      <a:lvl1pPr algn="l" defTabSz="913852" rtl="0" eaLnBrk="1" latinLnBrk="0" hangingPunct="1">
        <a:lnSpc>
          <a:spcPct val="90000"/>
        </a:lnSpc>
        <a:spcBef>
          <a:spcPct val="0"/>
        </a:spcBef>
        <a:buNone/>
        <a:defRPr sz="43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462" indent="-228462" algn="l" defTabSz="91385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798" kern="1200">
          <a:solidFill>
            <a:schemeClr val="tx1"/>
          </a:solidFill>
          <a:latin typeface="+mn-lt"/>
          <a:ea typeface="+mn-ea"/>
          <a:cs typeface="+mn-cs"/>
        </a:defRPr>
      </a:lvl1pPr>
      <a:lvl2pPr marL="685388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398" kern="1200">
          <a:solidFill>
            <a:schemeClr val="tx1"/>
          </a:solidFill>
          <a:latin typeface="+mn-lt"/>
          <a:ea typeface="+mn-ea"/>
          <a:cs typeface="+mn-cs"/>
        </a:defRPr>
      </a:lvl2pPr>
      <a:lvl3pPr marL="1142314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98" kern="1200">
          <a:solidFill>
            <a:schemeClr val="tx1"/>
          </a:solidFill>
          <a:latin typeface="+mn-lt"/>
          <a:ea typeface="+mn-ea"/>
          <a:cs typeface="+mn-cs"/>
        </a:defRPr>
      </a:lvl3pPr>
      <a:lvl4pPr marL="1599240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4pPr>
      <a:lvl5pPr marL="2056166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5pPr>
      <a:lvl6pPr marL="2513092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6pPr>
      <a:lvl7pPr marL="2970017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7pPr>
      <a:lvl8pPr marL="3426943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8pPr>
      <a:lvl9pPr marL="3883868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1pPr>
      <a:lvl2pPr marL="456926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2pPr>
      <a:lvl3pPr marL="913852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3pPr>
      <a:lvl4pPr marL="1370778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4pPr>
      <a:lvl5pPr marL="1827703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5pPr>
      <a:lvl6pPr marL="2284628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6pPr>
      <a:lvl7pPr marL="2741554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7pPr>
      <a:lvl8pPr marL="3198480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8pPr>
      <a:lvl9pPr marL="3655406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7474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0" r:id="rId1"/>
    <p:sldLayoutId id="2147483961" r:id="rId2"/>
    <p:sldLayoutId id="2147483962" r:id="rId3"/>
    <p:sldLayoutId id="2147483963" r:id="rId4"/>
    <p:sldLayoutId id="2147483964" r:id="rId5"/>
    <p:sldLayoutId id="2147483965" r:id="rId6"/>
    <p:sldLayoutId id="2147483966" r:id="rId7"/>
    <p:sldLayoutId id="2147483967" r:id="rId8"/>
    <p:sldLayoutId id="2147483968" r:id="rId9"/>
    <p:sldLayoutId id="2147483969" r:id="rId10"/>
    <p:sldLayoutId id="2147483970" r:id="rId11"/>
    <p:sldLayoutId id="2147483971" r:id="rId12"/>
    <p:sldLayoutId id="2147483972" r:id="rId13"/>
    <p:sldLayoutId id="2147483973" r:id="rId14"/>
    <p:sldLayoutId id="2147483974" r:id="rId15"/>
    <p:sldLayoutId id="2147483975" r:id="rId16"/>
    <p:sldLayoutId id="2147483976" r:id="rId17"/>
    <p:sldLayoutId id="2147483977" r:id="rId18"/>
    <p:sldLayoutId id="2147483978" r:id="rId19"/>
    <p:sldLayoutId id="2147483979" r:id="rId20"/>
    <p:sldLayoutId id="2147483980" r:id="rId21"/>
    <p:sldLayoutId id="2147483981" r:id="rId22"/>
    <p:sldLayoutId id="2147483982" r:id="rId23"/>
    <p:sldLayoutId id="2147483983" r:id="rId24"/>
    <p:sldLayoutId id="2147483984" r:id="rId25"/>
    <p:sldLayoutId id="2147483985" r:id="rId26"/>
    <p:sldLayoutId id="2147483986" r:id="rId27"/>
    <p:sldLayoutId id="2147483987" r:id="rId28"/>
    <p:sldLayoutId id="2147483988" r:id="rId29"/>
    <p:sldLayoutId id="2147483989" r:id="rId30"/>
    <p:sldLayoutId id="2147483990" r:id="rId31"/>
    <p:sldLayoutId id="2147483991" r:id="rId32"/>
    <p:sldLayoutId id="2147483992" r:id="rId33"/>
    <p:sldLayoutId id="2147483993" r:id="rId34"/>
    <p:sldLayoutId id="2147483994" r:id="rId35"/>
    <p:sldLayoutId id="2147483995" r:id="rId36"/>
    <p:sldLayoutId id="2147483996" r:id="rId37"/>
    <p:sldLayoutId id="2147483997" r:id="rId38"/>
    <p:sldLayoutId id="2147483998" r:id="rId39"/>
    <p:sldLayoutId id="2147483999" r:id="rId40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7" Type="http://schemas.openxmlformats.org/officeDocument/2006/relationships/image" Target="../media/image60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65.png"/><Relationship Id="rId7" Type="http://schemas.openxmlformats.org/officeDocument/2006/relationships/image" Target="../media/image69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sv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36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82.jpeg"/><Relationship Id="rId3" Type="http://schemas.openxmlformats.org/officeDocument/2006/relationships/image" Target="../media/image72.jpeg"/><Relationship Id="rId7" Type="http://schemas.openxmlformats.org/officeDocument/2006/relationships/image" Target="../media/image76.png"/><Relationship Id="rId12" Type="http://schemas.openxmlformats.org/officeDocument/2006/relationships/image" Target="../media/image81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5.png"/><Relationship Id="rId11" Type="http://schemas.openxmlformats.org/officeDocument/2006/relationships/image" Target="../media/image80.jpeg"/><Relationship Id="rId5" Type="http://schemas.openxmlformats.org/officeDocument/2006/relationships/image" Target="../media/image74.png"/><Relationship Id="rId15" Type="http://schemas.openxmlformats.org/officeDocument/2006/relationships/image" Target="../media/image84.jpeg"/><Relationship Id="rId10" Type="http://schemas.openxmlformats.org/officeDocument/2006/relationships/image" Target="../media/image79.jpeg"/><Relationship Id="rId4" Type="http://schemas.openxmlformats.org/officeDocument/2006/relationships/image" Target="../media/image73.png"/><Relationship Id="rId9" Type="http://schemas.openxmlformats.org/officeDocument/2006/relationships/image" Target="../media/image78.jpeg"/><Relationship Id="rId14" Type="http://schemas.openxmlformats.org/officeDocument/2006/relationships/image" Target="../media/image83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2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7" Type="http://schemas.openxmlformats.org/officeDocument/2006/relationships/image" Target="../media/image90.png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158.xml"/><Relationship Id="rId6" Type="http://schemas.openxmlformats.org/officeDocument/2006/relationships/image" Target="../media/image89.png"/><Relationship Id="rId5" Type="http://schemas.openxmlformats.org/officeDocument/2006/relationships/image" Target="../media/image88.png"/><Relationship Id="rId4" Type="http://schemas.openxmlformats.org/officeDocument/2006/relationships/image" Target="../media/image8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3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13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9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3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e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7.png"/><Relationship Id="rId5" Type="http://schemas.openxmlformats.org/officeDocument/2006/relationships/image" Target="../media/image36.jpeg"/><Relationship Id="rId10" Type="http://schemas.openxmlformats.org/officeDocument/2006/relationships/image" Target="../media/image41.png"/><Relationship Id="rId4" Type="http://schemas.openxmlformats.org/officeDocument/2006/relationships/image" Target="../media/image35.jpeg"/><Relationship Id="rId9" Type="http://schemas.openxmlformats.org/officeDocument/2006/relationships/image" Target="../media/image4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99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13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3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34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4" Type="http://schemas.openxmlformats.org/officeDocument/2006/relationships/image" Target="../media/image105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png"/><Relationship Id="rId3" Type="http://schemas.openxmlformats.org/officeDocument/2006/relationships/image" Target="../media/image109.png"/><Relationship Id="rId7" Type="http://schemas.openxmlformats.org/officeDocument/2006/relationships/image" Target="../media/image113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112.png"/><Relationship Id="rId5" Type="http://schemas.openxmlformats.org/officeDocument/2006/relationships/image" Target="../media/image111.png"/><Relationship Id="rId4" Type="http://schemas.openxmlformats.org/officeDocument/2006/relationships/image" Target="../media/image110.jpeg"/><Relationship Id="rId9" Type="http://schemas.openxmlformats.org/officeDocument/2006/relationships/image" Target="../media/image115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1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png"/><Relationship Id="rId3" Type="http://schemas.openxmlformats.org/officeDocument/2006/relationships/image" Target="../media/image117.jpeg"/><Relationship Id="rId7" Type="http://schemas.openxmlformats.org/officeDocument/2006/relationships/image" Target="../media/image121.png"/><Relationship Id="rId2" Type="http://schemas.openxmlformats.org/officeDocument/2006/relationships/image" Target="../media/image116.jpeg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20.png"/><Relationship Id="rId5" Type="http://schemas.openxmlformats.org/officeDocument/2006/relationships/image" Target="../media/image119.jpeg"/><Relationship Id="rId10" Type="http://schemas.openxmlformats.org/officeDocument/2006/relationships/image" Target="../media/image124.png"/><Relationship Id="rId4" Type="http://schemas.openxmlformats.org/officeDocument/2006/relationships/image" Target="../media/image118.jpeg"/><Relationship Id="rId9" Type="http://schemas.openxmlformats.org/officeDocument/2006/relationships/image" Target="../media/image12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9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29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jpeg"/><Relationship Id="rId2" Type="http://schemas.openxmlformats.org/officeDocument/2006/relationships/image" Target="../media/image130.jpe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3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jpeg"/><Relationship Id="rId2" Type="http://schemas.openxmlformats.org/officeDocument/2006/relationships/image" Target="../media/image130.jpe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17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9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eg"/><Relationship Id="rId2" Type="http://schemas.openxmlformats.org/officeDocument/2006/relationships/image" Target="../media/image134.jpe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36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eg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39.jpeg"/><Relationship Id="rId5" Type="http://schemas.openxmlformats.org/officeDocument/2006/relationships/image" Target="../media/image138.jpeg"/><Relationship Id="rId4" Type="http://schemas.openxmlformats.org/officeDocument/2006/relationships/image" Target="../media/image137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4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1.xml"/><Relationship Id="rId5" Type="http://schemas.openxmlformats.org/officeDocument/2006/relationships/image" Target="../media/image144.png"/><Relationship Id="rId4" Type="http://schemas.openxmlformats.org/officeDocument/2006/relationships/image" Target="../media/image143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46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50.jpeg"/><Relationship Id="rId5" Type="http://schemas.openxmlformats.org/officeDocument/2006/relationships/image" Target="../media/image149.jpeg"/><Relationship Id="rId4" Type="http://schemas.openxmlformats.org/officeDocument/2006/relationships/image" Target="../media/image14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jpg"/><Relationship Id="rId3" Type="http://schemas.openxmlformats.org/officeDocument/2006/relationships/image" Target="../media/image43.jpg"/><Relationship Id="rId7" Type="http://schemas.openxmlformats.org/officeDocument/2006/relationships/image" Target="../media/image47.pn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346.xml"/><Relationship Id="rId6" Type="http://schemas.openxmlformats.org/officeDocument/2006/relationships/image" Target="../media/image46.jpg"/><Relationship Id="rId5" Type="http://schemas.openxmlformats.org/officeDocument/2006/relationships/image" Target="../media/image45.jpg"/><Relationship Id="rId10" Type="http://schemas.openxmlformats.org/officeDocument/2006/relationships/image" Target="../media/image50.jpg"/><Relationship Id="rId4" Type="http://schemas.openxmlformats.org/officeDocument/2006/relationships/image" Target="../media/image44.jpg"/><Relationship Id="rId9" Type="http://schemas.openxmlformats.org/officeDocument/2006/relationships/image" Target="../media/image49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5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47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0.png"/><Relationship Id="rId13" Type="http://schemas.openxmlformats.org/officeDocument/2006/relationships/image" Target="../media/image165.png"/><Relationship Id="rId3" Type="http://schemas.openxmlformats.org/officeDocument/2006/relationships/image" Target="../media/image155.png"/><Relationship Id="rId7" Type="http://schemas.openxmlformats.org/officeDocument/2006/relationships/image" Target="../media/image159.png"/><Relationship Id="rId12" Type="http://schemas.openxmlformats.org/officeDocument/2006/relationships/image" Target="../media/image16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7.xml"/><Relationship Id="rId6" Type="http://schemas.openxmlformats.org/officeDocument/2006/relationships/image" Target="../media/image158.png"/><Relationship Id="rId11" Type="http://schemas.openxmlformats.org/officeDocument/2006/relationships/image" Target="../media/image163.png"/><Relationship Id="rId5" Type="http://schemas.openxmlformats.org/officeDocument/2006/relationships/image" Target="../media/image157.png"/><Relationship Id="rId10" Type="http://schemas.openxmlformats.org/officeDocument/2006/relationships/image" Target="../media/image162.png"/><Relationship Id="rId4" Type="http://schemas.openxmlformats.org/officeDocument/2006/relationships/image" Target="../media/image156.png"/><Relationship Id="rId9" Type="http://schemas.openxmlformats.org/officeDocument/2006/relationships/image" Target="../media/image161.png"/><Relationship Id="rId14" Type="http://schemas.openxmlformats.org/officeDocument/2006/relationships/image" Target="../media/image166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7.xml"/><Relationship Id="rId6" Type="http://schemas.openxmlformats.org/officeDocument/2006/relationships/image" Target="../media/image170.png"/><Relationship Id="rId5" Type="http://schemas.openxmlformats.org/officeDocument/2006/relationships/image" Target="../media/image169.png"/><Relationship Id="rId4" Type="http://schemas.openxmlformats.org/officeDocument/2006/relationships/image" Target="../media/image168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6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.png"/><Relationship Id="rId3" Type="http://schemas.openxmlformats.org/officeDocument/2006/relationships/image" Target="../media/image171.png"/><Relationship Id="rId7" Type="http://schemas.openxmlformats.org/officeDocument/2006/relationships/image" Target="../media/image17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7.xml"/><Relationship Id="rId6" Type="http://schemas.openxmlformats.org/officeDocument/2006/relationships/image" Target="../media/image174.png"/><Relationship Id="rId5" Type="http://schemas.openxmlformats.org/officeDocument/2006/relationships/image" Target="../media/image173.png"/><Relationship Id="rId4" Type="http://schemas.openxmlformats.org/officeDocument/2006/relationships/image" Target="../media/image172.png"/><Relationship Id="rId9" Type="http://schemas.openxmlformats.org/officeDocument/2006/relationships/image" Target="../media/image177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7" Type="http://schemas.openxmlformats.org/officeDocument/2006/relationships/image" Target="../media/image18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7.xml"/><Relationship Id="rId6" Type="http://schemas.openxmlformats.org/officeDocument/2006/relationships/image" Target="../media/image180.png"/><Relationship Id="rId5" Type="http://schemas.microsoft.com/office/2007/relationships/hdphoto" Target="../media/hdphoto1.wdp"/><Relationship Id="rId4" Type="http://schemas.openxmlformats.org/officeDocument/2006/relationships/image" Target="../media/image179.png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hyperlink" Target="https://smartfind.lenovo.com/services/#/?countryAndRegion=US&amp;language=en-us" TargetMode="External"/><Relationship Id="rId1" Type="http://schemas.openxmlformats.org/officeDocument/2006/relationships/slideLayout" Target="../slideLayouts/slideLayout23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hyperlink" Target="https://smartfind.lenovo.com/services/#/?countryAndRegion=US&amp;language=en-us" TargetMode="External"/><Relationship Id="rId1" Type="http://schemas.openxmlformats.org/officeDocument/2006/relationships/slideLayout" Target="../slideLayouts/slideLayout18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7.png"/><Relationship Id="rId3" Type="http://schemas.openxmlformats.org/officeDocument/2006/relationships/image" Target="../media/image182.png"/><Relationship Id="rId7" Type="http://schemas.openxmlformats.org/officeDocument/2006/relationships/image" Target="../media/image18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9.xml"/><Relationship Id="rId6" Type="http://schemas.openxmlformats.org/officeDocument/2006/relationships/image" Target="../media/image185.png"/><Relationship Id="rId5" Type="http://schemas.openxmlformats.org/officeDocument/2006/relationships/image" Target="../media/image184.png"/><Relationship Id="rId4" Type="http://schemas.openxmlformats.org/officeDocument/2006/relationships/image" Target="../media/image183.png"/><Relationship Id="rId9" Type="http://schemas.openxmlformats.org/officeDocument/2006/relationships/image" Target="../media/image188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06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image" Target="../media/image19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6.xml"/><Relationship Id="rId6" Type="http://schemas.openxmlformats.org/officeDocument/2006/relationships/image" Target="../media/image194.png"/><Relationship Id="rId5" Type="http://schemas.openxmlformats.org/officeDocument/2006/relationships/image" Target="../media/image193.png"/><Relationship Id="rId4" Type="http://schemas.openxmlformats.org/officeDocument/2006/relationships/image" Target="../media/image192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206.xml"/><Relationship Id="rId4" Type="http://schemas.openxmlformats.org/officeDocument/2006/relationships/image" Target="../media/image198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jpeg"/><Relationship Id="rId1" Type="http://schemas.openxmlformats.org/officeDocument/2006/relationships/slideLayout" Target="../slideLayouts/slideLayout4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6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6.png"/><Relationship Id="rId3" Type="http://schemas.openxmlformats.org/officeDocument/2006/relationships/image" Target="../media/image201.png"/><Relationship Id="rId7" Type="http://schemas.openxmlformats.org/officeDocument/2006/relationships/image" Target="../media/image20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6.xml"/><Relationship Id="rId6" Type="http://schemas.openxmlformats.org/officeDocument/2006/relationships/image" Target="../media/image204.png"/><Relationship Id="rId5" Type="http://schemas.openxmlformats.org/officeDocument/2006/relationships/image" Target="../media/image203.png"/><Relationship Id="rId4" Type="http://schemas.openxmlformats.org/officeDocument/2006/relationships/image" Target="../media/image202.jpeg"/><Relationship Id="rId9" Type="http://schemas.openxmlformats.org/officeDocument/2006/relationships/image" Target="../media/image207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7" Type="http://schemas.openxmlformats.org/officeDocument/2006/relationships/image" Target="../media/image2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6.xml"/><Relationship Id="rId6" Type="http://schemas.openxmlformats.org/officeDocument/2006/relationships/image" Target="../media/image209.png"/><Relationship Id="rId5" Type="http://schemas.openxmlformats.org/officeDocument/2006/relationships/image" Target="../media/image208.png"/><Relationship Id="rId4" Type="http://schemas.openxmlformats.org/officeDocument/2006/relationships/image" Target="../media/image202.jpe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hyperlink" Target="https://accessorysmartfind.lenovo.com/#/products/40AU0065US" TargetMode="External"/><Relationship Id="rId13" Type="http://schemas.openxmlformats.org/officeDocument/2006/relationships/hyperlink" Target="https://accessorysmartfind.lenovo.com/#/products/4X20S56697" TargetMode="External"/><Relationship Id="rId18" Type="http://schemas.openxmlformats.org/officeDocument/2006/relationships/image" Target="../media/image213.png"/><Relationship Id="rId26" Type="http://schemas.openxmlformats.org/officeDocument/2006/relationships/image" Target="../media/image221.png"/><Relationship Id="rId3" Type="http://schemas.openxmlformats.org/officeDocument/2006/relationships/hyperlink" Target="https://accessorysmartfind.lenovo.com/#/products/4X90V55523" TargetMode="External"/><Relationship Id="rId21" Type="http://schemas.openxmlformats.org/officeDocument/2006/relationships/image" Target="../media/image216.png"/><Relationship Id="rId7" Type="http://schemas.openxmlformats.org/officeDocument/2006/relationships/image" Target="../media/image211.png"/><Relationship Id="rId12" Type="http://schemas.openxmlformats.org/officeDocument/2006/relationships/hyperlink" Target="https://accessorysmartfind.lenovo.com/#/products/40AW0065WW" TargetMode="External"/><Relationship Id="rId17" Type="http://schemas.openxmlformats.org/officeDocument/2006/relationships/image" Target="../media/image212.png"/><Relationship Id="rId25" Type="http://schemas.openxmlformats.org/officeDocument/2006/relationships/image" Target="../media/image220.png"/><Relationship Id="rId2" Type="http://schemas.openxmlformats.org/officeDocument/2006/relationships/hyperlink" Target="https://accessorysmartfind.lenovo.com/#/products/4X90S92381" TargetMode="External"/><Relationship Id="rId16" Type="http://schemas.openxmlformats.org/officeDocument/2006/relationships/hyperlink" Target="https://accessorysmartfind.lenovo.com/#/products/40ALLG2WWW" TargetMode="External"/><Relationship Id="rId20" Type="http://schemas.openxmlformats.org/officeDocument/2006/relationships/image" Target="../media/image215.png"/><Relationship Id="rId29" Type="http://schemas.openxmlformats.org/officeDocument/2006/relationships/image" Target="../media/image224.png"/><Relationship Id="rId1" Type="http://schemas.openxmlformats.org/officeDocument/2006/relationships/slideLayout" Target="../slideLayouts/slideLayout164.xml"/><Relationship Id="rId6" Type="http://schemas.openxmlformats.org/officeDocument/2006/relationships/hyperlink" Target="https://accessorysmartfind.lenovo.com/#/products/0A61769" TargetMode="External"/><Relationship Id="rId11" Type="http://schemas.openxmlformats.org/officeDocument/2006/relationships/hyperlink" Target="https://accessorysmartfind.lenovo.com/#/products/40AWGC65WW" TargetMode="External"/><Relationship Id="rId24" Type="http://schemas.openxmlformats.org/officeDocument/2006/relationships/image" Target="../media/image219.png"/><Relationship Id="rId5" Type="http://schemas.openxmlformats.org/officeDocument/2006/relationships/hyperlink" Target="https://accessorysmartfind.lenovo.com/#/products/4X91A30366" TargetMode="External"/><Relationship Id="rId15" Type="http://schemas.openxmlformats.org/officeDocument/2006/relationships/hyperlink" Target="https://accessorysmartfind.lenovo.com/#/products/4X20V24674" TargetMode="External"/><Relationship Id="rId23" Type="http://schemas.openxmlformats.org/officeDocument/2006/relationships/image" Target="../media/image218.png"/><Relationship Id="rId28" Type="http://schemas.openxmlformats.org/officeDocument/2006/relationships/image" Target="../media/image223.png"/><Relationship Id="rId10" Type="http://schemas.openxmlformats.org/officeDocument/2006/relationships/hyperlink" Target="https://accessorysmartfind.lenovo.com/#/products/4X20V07881" TargetMode="External"/><Relationship Id="rId19" Type="http://schemas.openxmlformats.org/officeDocument/2006/relationships/image" Target="../media/image214.png"/><Relationship Id="rId4" Type="http://schemas.openxmlformats.org/officeDocument/2006/relationships/hyperlink" Target="https://accessorysmartfind.lenovo.com/#/products/4X90X21427" TargetMode="External"/><Relationship Id="rId9" Type="http://schemas.openxmlformats.org/officeDocument/2006/relationships/hyperlink" Target="https://accessorysmartfind.lenovo.com/accessories/#/products/40B30090US" TargetMode="External"/><Relationship Id="rId14" Type="http://schemas.openxmlformats.org/officeDocument/2006/relationships/hyperlink" Target="https://accessorysmartfind.lenovo.com/#/products/4X20S56713" TargetMode="External"/><Relationship Id="rId22" Type="http://schemas.openxmlformats.org/officeDocument/2006/relationships/image" Target="../media/image217.png"/><Relationship Id="rId27" Type="http://schemas.openxmlformats.org/officeDocument/2006/relationships/image" Target="../media/image222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hyperlink" Target="https://accessorysmartfind.lenovo.com/#/products/4XD1C99221" TargetMode="External"/><Relationship Id="rId13" Type="http://schemas.openxmlformats.org/officeDocument/2006/relationships/hyperlink" Target="https://smartfind.lenovo.com/accessories/#/products/4XD1M39029" TargetMode="External"/><Relationship Id="rId18" Type="http://schemas.openxmlformats.org/officeDocument/2006/relationships/image" Target="../media/image228.png"/><Relationship Id="rId26" Type="http://schemas.openxmlformats.org/officeDocument/2006/relationships/image" Target="../media/image236.png"/><Relationship Id="rId3" Type="http://schemas.openxmlformats.org/officeDocument/2006/relationships/hyperlink" Target="https://smartfind.lenovo.com/accessories/#/products/4XD1M39028" TargetMode="External"/><Relationship Id="rId21" Type="http://schemas.openxmlformats.org/officeDocument/2006/relationships/image" Target="../media/image231.png"/><Relationship Id="rId7" Type="http://schemas.openxmlformats.org/officeDocument/2006/relationships/hyperlink" Target="https://accessorysmartfind.lenovo.com/#/products/4XD0K25030" TargetMode="External"/><Relationship Id="rId12" Type="http://schemas.openxmlformats.org/officeDocument/2006/relationships/hyperlink" Target="https://smartfind.lenovo.com/accessories/#/products/4XD1M45627" TargetMode="External"/><Relationship Id="rId17" Type="http://schemas.openxmlformats.org/officeDocument/2006/relationships/image" Target="../media/image227.png"/><Relationship Id="rId25" Type="http://schemas.openxmlformats.org/officeDocument/2006/relationships/image" Target="../media/image235.png"/><Relationship Id="rId2" Type="http://schemas.openxmlformats.org/officeDocument/2006/relationships/hyperlink" Target="https://smartfind.lenovo.com/accessories/#/products/4XD1M45626" TargetMode="External"/><Relationship Id="rId16" Type="http://schemas.openxmlformats.org/officeDocument/2006/relationships/image" Target="../media/image226.png"/><Relationship Id="rId20" Type="http://schemas.openxmlformats.org/officeDocument/2006/relationships/image" Target="../media/image230.png"/><Relationship Id="rId1" Type="http://schemas.openxmlformats.org/officeDocument/2006/relationships/slideLayout" Target="../slideLayouts/slideLayout164.xml"/><Relationship Id="rId6" Type="http://schemas.openxmlformats.org/officeDocument/2006/relationships/hyperlink" Target="https://accessorysmartfind.lenovo.com/#/products/4XD1B61617" TargetMode="External"/><Relationship Id="rId11" Type="http://schemas.openxmlformats.org/officeDocument/2006/relationships/hyperlink" Target="https://accessorysmartfind.lenovo.com/#/products/4XD1C99223" TargetMode="External"/><Relationship Id="rId24" Type="http://schemas.openxmlformats.org/officeDocument/2006/relationships/image" Target="../media/image234.png"/><Relationship Id="rId5" Type="http://schemas.openxmlformats.org/officeDocument/2006/relationships/hyperlink" Target="https://accessorysmartfind.lenovo.com/#/products/4XD0X88524" TargetMode="External"/><Relationship Id="rId15" Type="http://schemas.openxmlformats.org/officeDocument/2006/relationships/image" Target="../media/image225.png"/><Relationship Id="rId23" Type="http://schemas.openxmlformats.org/officeDocument/2006/relationships/image" Target="../media/image233.png"/><Relationship Id="rId10" Type="http://schemas.openxmlformats.org/officeDocument/2006/relationships/hyperlink" Target="https://accessorysmartfind.lenovo.com/#/products/4XD0U47635" TargetMode="External"/><Relationship Id="rId19" Type="http://schemas.openxmlformats.org/officeDocument/2006/relationships/image" Target="../media/image229.png"/><Relationship Id="rId4" Type="http://schemas.openxmlformats.org/officeDocument/2006/relationships/hyperlink" Target="https://smartfind.lenovo.com/accessories/#/products/4XD1K18260" TargetMode="External"/><Relationship Id="rId9" Type="http://schemas.openxmlformats.org/officeDocument/2006/relationships/hyperlink" Target="https://accessorysmartfind.lenovo.com/#/products/4XD1C99222" TargetMode="External"/><Relationship Id="rId14" Type="http://schemas.openxmlformats.org/officeDocument/2006/relationships/hyperlink" Target="https://accessorysmartfind.lenovo.com/#/products/4XD1C99220" TargetMode="External"/><Relationship Id="rId22" Type="http://schemas.openxmlformats.org/officeDocument/2006/relationships/image" Target="../media/image232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hyperlink" Target="https://smartfind.lenovo.com/accessories/#/products/4XC1B34802" TargetMode="External"/><Relationship Id="rId2" Type="http://schemas.openxmlformats.org/officeDocument/2006/relationships/hyperlink" Target="https://smartfind.lenovo.com/accessories/#/products/4XC1D66055" TargetMode="External"/><Relationship Id="rId1" Type="http://schemas.openxmlformats.org/officeDocument/2006/relationships/slideLayout" Target="../slideLayouts/slideLayout164.xml"/><Relationship Id="rId5" Type="http://schemas.openxmlformats.org/officeDocument/2006/relationships/image" Target="../media/image238.png"/><Relationship Id="rId4" Type="http://schemas.openxmlformats.org/officeDocument/2006/relationships/image" Target="../media/image237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1.png"/><Relationship Id="rId3" Type="http://schemas.openxmlformats.org/officeDocument/2006/relationships/hyperlink" Target="https://accessorysmartfind.lenovo.com/#/products/4X30M39458" TargetMode="External"/><Relationship Id="rId7" Type="http://schemas.openxmlformats.org/officeDocument/2006/relationships/image" Target="../media/image240.png"/><Relationship Id="rId2" Type="http://schemas.openxmlformats.org/officeDocument/2006/relationships/hyperlink" Target="https://accessorysmartfind.lenovo.com/#/products/4X30L79883" TargetMode="External"/><Relationship Id="rId1" Type="http://schemas.openxmlformats.org/officeDocument/2006/relationships/slideLayout" Target="../slideLayouts/slideLayout164.xml"/><Relationship Id="rId6" Type="http://schemas.openxmlformats.org/officeDocument/2006/relationships/image" Target="../media/image239.png"/><Relationship Id="rId5" Type="http://schemas.openxmlformats.org/officeDocument/2006/relationships/hyperlink" Target="https://smartfind.lenovo.com/accessories/#/products/4X31K03931" TargetMode="External"/><Relationship Id="rId10" Type="http://schemas.microsoft.com/office/2007/relationships/hdphoto" Target="../media/hdphoto2.wdp"/><Relationship Id="rId4" Type="http://schemas.openxmlformats.org/officeDocument/2006/relationships/hyperlink" Target="https://accessorysmartfind.lenovo.com/#/products/4X30H56796" TargetMode="External"/><Relationship Id="rId9" Type="http://schemas.openxmlformats.org/officeDocument/2006/relationships/image" Target="../media/image242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hyperlink" Target="https://accessorysmartfind.lenovo.com/#/products/4Y41C68642" TargetMode="External"/><Relationship Id="rId18" Type="http://schemas.openxmlformats.org/officeDocument/2006/relationships/hyperlink" Target="https://smartfind.lenovo.com/accessories/#/products/4Y41C33748" TargetMode="External"/><Relationship Id="rId26" Type="http://schemas.openxmlformats.org/officeDocument/2006/relationships/image" Target="../media/image249.png"/><Relationship Id="rId21" Type="http://schemas.openxmlformats.org/officeDocument/2006/relationships/image" Target="../media/image245.png"/><Relationship Id="rId34" Type="http://schemas.openxmlformats.org/officeDocument/2006/relationships/image" Target="../media/image257.png"/><Relationship Id="rId7" Type="http://schemas.openxmlformats.org/officeDocument/2006/relationships/hyperlink" Target="https://accessorysmartfind.lenovo.com/#/products/4Y50X88822" TargetMode="External"/><Relationship Id="rId12" Type="http://schemas.openxmlformats.org/officeDocument/2006/relationships/hyperlink" Target="https://accessorysmartfind.lenovo.com/#/products/4Y50U45359" TargetMode="External"/><Relationship Id="rId17" Type="http://schemas.openxmlformats.org/officeDocument/2006/relationships/hyperlink" Target="https://accessorysmartfind.lenovo.com/#/products/4Y40X49493" TargetMode="External"/><Relationship Id="rId25" Type="http://schemas.openxmlformats.org/officeDocument/2006/relationships/image" Target="../media/image248.png"/><Relationship Id="rId33" Type="http://schemas.openxmlformats.org/officeDocument/2006/relationships/image" Target="../media/image256.png"/><Relationship Id="rId2" Type="http://schemas.openxmlformats.org/officeDocument/2006/relationships/hyperlink" Target="https://accessorysmartfind.lenovo.com/#/products/4Y51C68693" TargetMode="External"/><Relationship Id="rId16" Type="http://schemas.openxmlformats.org/officeDocument/2006/relationships/hyperlink" Target="https://smartfind.lenovo.com/accessories/#/products/4Y41K04031" TargetMode="External"/><Relationship Id="rId20" Type="http://schemas.openxmlformats.org/officeDocument/2006/relationships/image" Target="../media/image244.png"/><Relationship Id="rId29" Type="http://schemas.openxmlformats.org/officeDocument/2006/relationships/image" Target="../media/image252.png"/><Relationship Id="rId1" Type="http://schemas.openxmlformats.org/officeDocument/2006/relationships/slideLayout" Target="../slideLayouts/slideLayout164.xml"/><Relationship Id="rId6" Type="http://schemas.openxmlformats.org/officeDocument/2006/relationships/hyperlink" Target="https://accessorysmartfind.lenovo.com/#/products/4Y50V81591" TargetMode="External"/><Relationship Id="rId11" Type="http://schemas.openxmlformats.org/officeDocument/2006/relationships/hyperlink" Target="https://accessorysmartfind.lenovo.com/#/products/4Y51C21217" TargetMode="External"/><Relationship Id="rId24" Type="http://schemas.openxmlformats.org/officeDocument/2006/relationships/image" Target="../media/image247.png"/><Relationship Id="rId32" Type="http://schemas.openxmlformats.org/officeDocument/2006/relationships/image" Target="../media/image255.png"/><Relationship Id="rId37" Type="http://schemas.openxmlformats.org/officeDocument/2006/relationships/image" Target="../media/image260.png"/><Relationship Id="rId5" Type="http://schemas.openxmlformats.org/officeDocument/2006/relationships/hyperlink" Target="https://smartfind.lenovo.com/accessories/#/products/4Y51D20848" TargetMode="External"/><Relationship Id="rId15" Type="http://schemas.openxmlformats.org/officeDocument/2006/relationships/hyperlink" Target="https://smartfind.lenovo.com/accessories/#/products/4Y41C33791" TargetMode="External"/><Relationship Id="rId23" Type="http://schemas.microsoft.com/office/2007/relationships/hdphoto" Target="../media/hdphoto3.wdp"/><Relationship Id="rId28" Type="http://schemas.openxmlformats.org/officeDocument/2006/relationships/image" Target="../media/image251.png"/><Relationship Id="rId36" Type="http://schemas.openxmlformats.org/officeDocument/2006/relationships/image" Target="../media/image259.png"/><Relationship Id="rId10" Type="http://schemas.openxmlformats.org/officeDocument/2006/relationships/hyperlink" Target="https://smartfind.lenovo.com/accessories/#/products/4Y51C33792" TargetMode="External"/><Relationship Id="rId19" Type="http://schemas.openxmlformats.org/officeDocument/2006/relationships/image" Target="../media/image243.png"/><Relationship Id="rId31" Type="http://schemas.openxmlformats.org/officeDocument/2006/relationships/image" Target="../media/image254.png"/><Relationship Id="rId4" Type="http://schemas.openxmlformats.org/officeDocument/2006/relationships/hyperlink" Target="https://accessorysmartfind.lenovo.com/#/products/4Y50R20864" TargetMode="External"/><Relationship Id="rId9" Type="http://schemas.openxmlformats.org/officeDocument/2006/relationships/hyperlink" Target="https://accessorysmartfind.lenovo.com/#/products/4Y51C21216" TargetMode="External"/><Relationship Id="rId14" Type="http://schemas.openxmlformats.org/officeDocument/2006/relationships/hyperlink" Target="https://accessorysmartfind.lenovo.com/#/products/4Y41B69353" TargetMode="External"/><Relationship Id="rId22" Type="http://schemas.openxmlformats.org/officeDocument/2006/relationships/image" Target="../media/image246.png"/><Relationship Id="rId27" Type="http://schemas.openxmlformats.org/officeDocument/2006/relationships/image" Target="../media/image250.png"/><Relationship Id="rId30" Type="http://schemas.openxmlformats.org/officeDocument/2006/relationships/image" Target="../media/image253.png"/><Relationship Id="rId35" Type="http://schemas.openxmlformats.org/officeDocument/2006/relationships/image" Target="../media/image258.png"/><Relationship Id="rId8" Type="http://schemas.openxmlformats.org/officeDocument/2006/relationships/hyperlink" Target="https://smartfind.lenovo.com/accessories/#/products/4Y51J62544" TargetMode="External"/><Relationship Id="rId3" Type="http://schemas.openxmlformats.org/officeDocument/2006/relationships/hyperlink" Target="https://smartfind.lenovo.com/accessories/#/products/4Y51D20850" TargetMode="Externa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hyperlink" Target="https://accessorysmartfind.lenovo.com/#/products/4X40Y95215" TargetMode="External"/><Relationship Id="rId13" Type="http://schemas.openxmlformats.org/officeDocument/2006/relationships/hyperlink" Target="https://smartfind.lenovo.com/accessories/#/products/4X40N18007" TargetMode="External"/><Relationship Id="rId18" Type="http://schemas.openxmlformats.org/officeDocument/2006/relationships/image" Target="../media/image262.png"/><Relationship Id="rId26" Type="http://schemas.openxmlformats.org/officeDocument/2006/relationships/image" Target="../media/image269.png"/><Relationship Id="rId3" Type="http://schemas.openxmlformats.org/officeDocument/2006/relationships/hyperlink" Target="https://accessorysmartfind.lenovo.com/#/products/4X41C12468" TargetMode="External"/><Relationship Id="rId21" Type="http://schemas.openxmlformats.org/officeDocument/2006/relationships/image" Target="../media/image265.png"/><Relationship Id="rId7" Type="http://schemas.openxmlformats.org/officeDocument/2006/relationships/hyperlink" Target="https://accessorysmartfind.lenovo.com/#/products/4X40Y95214" TargetMode="External"/><Relationship Id="rId12" Type="http://schemas.openxmlformats.org/officeDocument/2006/relationships/hyperlink" Target="https://smartfind.lenovo.com/accessories/#/products/4X41M69795" TargetMode="External"/><Relationship Id="rId17" Type="http://schemas.openxmlformats.org/officeDocument/2006/relationships/image" Target="../media/image261.png"/><Relationship Id="rId25" Type="http://schemas.openxmlformats.org/officeDocument/2006/relationships/image" Target="../media/image268.png"/><Relationship Id="rId2" Type="http://schemas.openxmlformats.org/officeDocument/2006/relationships/hyperlink" Target="https://accessorysmartfind.lenovo.com/#/products/4X40K09936" TargetMode="External"/><Relationship Id="rId16" Type="http://schemas.openxmlformats.org/officeDocument/2006/relationships/hyperlink" Target="https://smartfind.lenovo.com/accessories/#/products/4X40N18010" TargetMode="External"/><Relationship Id="rId20" Type="http://schemas.openxmlformats.org/officeDocument/2006/relationships/image" Target="../media/image264.png"/><Relationship Id="rId29" Type="http://schemas.openxmlformats.org/officeDocument/2006/relationships/image" Target="../media/image272.png"/><Relationship Id="rId1" Type="http://schemas.openxmlformats.org/officeDocument/2006/relationships/slideLayout" Target="../slideLayouts/slideLayout164.xml"/><Relationship Id="rId6" Type="http://schemas.openxmlformats.org/officeDocument/2006/relationships/hyperlink" Target="https://smartfind.lenovo.com/accessories/#/products/4X41J35812" TargetMode="External"/><Relationship Id="rId11" Type="http://schemas.openxmlformats.org/officeDocument/2006/relationships/hyperlink" Target="https://smartfind.lenovo.com/accessories/#/products/4X41M69796" TargetMode="External"/><Relationship Id="rId24" Type="http://schemas.openxmlformats.org/officeDocument/2006/relationships/image" Target="../media/image267.png"/><Relationship Id="rId32" Type="http://schemas.openxmlformats.org/officeDocument/2006/relationships/image" Target="../media/image275.png"/><Relationship Id="rId5" Type="http://schemas.openxmlformats.org/officeDocument/2006/relationships/hyperlink" Target="https://smartfind.lenovo.com/accessories/#/products/4X41M69794" TargetMode="External"/><Relationship Id="rId15" Type="http://schemas.openxmlformats.org/officeDocument/2006/relationships/hyperlink" Target="https://smartfind.lenovo.com/accessories/#/products/4X40N18009" TargetMode="External"/><Relationship Id="rId23" Type="http://schemas.openxmlformats.org/officeDocument/2006/relationships/image" Target="../media/image266.png"/><Relationship Id="rId28" Type="http://schemas.openxmlformats.org/officeDocument/2006/relationships/image" Target="../media/image271.png"/><Relationship Id="rId10" Type="http://schemas.openxmlformats.org/officeDocument/2006/relationships/hyperlink" Target="https://smartfind.lenovo.com/accessories/#/products/4X41A30365" TargetMode="External"/><Relationship Id="rId19" Type="http://schemas.openxmlformats.org/officeDocument/2006/relationships/image" Target="../media/image263.png"/><Relationship Id="rId31" Type="http://schemas.openxmlformats.org/officeDocument/2006/relationships/image" Target="../media/image274.png"/><Relationship Id="rId4" Type="http://schemas.openxmlformats.org/officeDocument/2006/relationships/hyperlink" Target="https://accessorysmartfind.lenovo.com/#/products/4X41A30364" TargetMode="External"/><Relationship Id="rId9" Type="http://schemas.openxmlformats.org/officeDocument/2006/relationships/hyperlink" Target="https://accessorysmartfind.lenovo.com/#/products/4X41C12469" TargetMode="External"/><Relationship Id="rId14" Type="http://schemas.openxmlformats.org/officeDocument/2006/relationships/hyperlink" Target="https://smartfind.lenovo.com/accessories/#/products/4X40N18008" TargetMode="External"/><Relationship Id="rId22" Type="http://schemas.microsoft.com/office/2007/relationships/hdphoto" Target="../media/hdphoto4.wdp"/><Relationship Id="rId27" Type="http://schemas.openxmlformats.org/officeDocument/2006/relationships/image" Target="../media/image270.png"/><Relationship Id="rId30" Type="http://schemas.openxmlformats.org/officeDocument/2006/relationships/image" Target="../media/image273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hyperlink" Target="https://smartfind.lenovo.com/#/" TargetMode="Externa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wccftech.com/amd-nasdaq-selling-20-percent-shares-private-equity-silver-lake/" TargetMode="Externa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346.xml"/><Relationship Id="rId5" Type="http://schemas.openxmlformats.org/officeDocument/2006/relationships/hyperlink" Target="https://www.wallpaperflare.com/technology-amd-ryzen-wallpaper-gdrkb" TargetMode="External"/><Relationship Id="rId4" Type="http://schemas.openxmlformats.org/officeDocument/2006/relationships/image" Target="../media/image5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73E5C-131A-4F5E-B143-AAAEEED136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Topseller Quick Reference Guide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C2EBFB8-71DD-445E-B9C2-482CED3914C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8640" y="4869306"/>
            <a:ext cx="9949796" cy="457200"/>
          </a:xfrm>
        </p:spPr>
        <p:txBody>
          <a:bodyPr/>
          <a:lstStyle/>
          <a:p>
            <a:r>
              <a:rPr lang="en-US" dirty="0"/>
              <a:t>U.S. | November 2024</a:t>
            </a:r>
          </a:p>
        </p:txBody>
      </p:sp>
    </p:spTree>
    <p:extLst>
      <p:ext uri="{BB962C8B-B14F-4D97-AF65-F5344CB8AC3E}">
        <p14:creationId xmlns:p14="http://schemas.microsoft.com/office/powerpoint/2010/main" val="2020050417"/>
      </p:ext>
    </p:extLst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471" y="150808"/>
            <a:ext cx="11073384" cy="521208"/>
          </a:xfrm>
        </p:spPr>
        <p:txBody>
          <a:bodyPr/>
          <a:lstStyle/>
          <a:p>
            <a:r>
              <a:rPr lang="en-US" sz="2400"/>
              <a:t>VELOCITY THINKPAD – E Series</a:t>
            </a:r>
            <a:br>
              <a:rPr lang="en-US" sz="2400"/>
            </a:br>
            <a:endParaRPr lang="en-US" sz="24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C71EF53-D7EE-49CE-B2CE-EF327A8FA7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9798795"/>
              </p:ext>
            </p:extLst>
          </p:nvPr>
        </p:nvGraphicFramePr>
        <p:xfrm>
          <a:off x="37390" y="3705570"/>
          <a:ext cx="4628958" cy="2961331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1057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E16 G1 (Intel -- RaptorLake)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$1119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$1149</a:t>
                      </a: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21JN003YUS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21JN0040US</a:t>
                      </a:r>
                    </a:p>
                  </a:txBody>
                  <a:tcPr marL="6934" marR="6934" marT="693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21JN0073US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21JN003XUS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1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03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2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9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88BBE2B1-37D6-4C37-8BE2-D3BAFED552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8724245"/>
              </p:ext>
            </p:extLst>
          </p:nvPr>
        </p:nvGraphicFramePr>
        <p:xfrm>
          <a:off x="6094412" y="922078"/>
          <a:ext cx="4642769" cy="2725012"/>
        </p:xfrm>
        <a:graphic>
          <a:graphicData uri="http://schemas.openxmlformats.org/drawingml/2006/table">
            <a:tbl>
              <a:tblPr firstRow="1"/>
              <a:tblGrid>
                <a:gridCol w="40298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1564">
                  <a:extLst>
                    <a:ext uri="{9D8B030D-6E8A-4147-A177-3AD203B41FA5}">
                      <a16:colId xmlns:a16="http://schemas.microsoft.com/office/drawing/2014/main" val="1605616884"/>
                    </a:ext>
                  </a:extLst>
                </a:gridCol>
                <a:gridCol w="1042883">
                  <a:extLst>
                    <a:ext uri="{9D8B030D-6E8A-4147-A177-3AD203B41FA5}">
                      <a16:colId xmlns:a16="http://schemas.microsoft.com/office/drawing/2014/main" val="714367828"/>
                    </a:ext>
                  </a:extLst>
                </a:gridCol>
                <a:gridCol w="108267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82671">
                  <a:extLst>
                    <a:ext uri="{9D8B030D-6E8A-4147-A177-3AD203B41FA5}">
                      <a16:colId xmlns:a16="http://schemas.microsoft.com/office/drawing/2014/main" val="2816250273"/>
                    </a:ext>
                  </a:extLst>
                </a:gridCol>
              </a:tblGrid>
              <a:tr h="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E14 G6 (AMD -- Rembrandt-R)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$829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$989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n-US" sz="700" b="1" i="0" u="none" strike="noStrike" kern="120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249635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21M3000RUS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21M3000NUS</a:t>
                      </a:r>
                    </a:p>
                  </a:txBody>
                  <a:tcPr marL="5603" marR="5603" marT="560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21M3000PUS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21M3000QUS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7735U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566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502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63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505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2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4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AC39637-DA25-4883-A8F0-665ECCFFCB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309667"/>
              </p:ext>
            </p:extLst>
          </p:nvPr>
        </p:nvGraphicFramePr>
        <p:xfrm>
          <a:off x="6094412" y="3706569"/>
          <a:ext cx="4615065" cy="2960332"/>
        </p:xfrm>
        <a:graphic>
          <a:graphicData uri="http://schemas.openxmlformats.org/drawingml/2006/table">
            <a:tbl>
              <a:tblPr firstRow="1"/>
              <a:tblGrid>
                <a:gridCol w="41699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522738871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286395245"/>
                    </a:ext>
                  </a:extLst>
                </a:gridCol>
              </a:tblGrid>
              <a:tr h="201063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E16 G2 (AMD -- Rembrandt-R)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$829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$989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2265694"/>
                  </a:ext>
                </a:extLst>
              </a:tr>
              <a:tr h="271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21M5000HUS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21M5000GUS</a:t>
                      </a:r>
                    </a:p>
                  </a:txBody>
                  <a:tcPr marL="4763" marR="4763" marT="476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21M5000JUS</a:t>
                      </a:r>
                    </a:p>
                  </a:txBody>
                  <a:tcPr marL="4763" marR="4763" marT="476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21M5000KUS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457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7735U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17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719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7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38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10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79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62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250FC274-8629-A226-AE9C-C6DC482B01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3018981"/>
              </p:ext>
            </p:extLst>
          </p:nvPr>
        </p:nvGraphicFramePr>
        <p:xfrm>
          <a:off x="37391" y="924832"/>
          <a:ext cx="3555815" cy="2725012"/>
        </p:xfrm>
        <a:graphic>
          <a:graphicData uri="http://schemas.openxmlformats.org/drawingml/2006/table">
            <a:tbl>
              <a:tblPr firstRow="1"/>
              <a:tblGrid>
                <a:gridCol w="3117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1605616884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714367828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E14 G5 (Intel -- RaptorLake)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0227657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21JK0084US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21JK0052US</a:t>
                      </a:r>
                    </a:p>
                  </a:txBody>
                  <a:tcPr marL="5603" marR="5603" marT="560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21JK0053US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566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502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63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505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2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4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8191582"/>
      </p:ext>
    </p:extLst>
  </p:cSld>
  <p:clrMapOvr>
    <a:masterClrMapping/>
  </p:clrMapOvr>
  <p:transition spd="med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471" y="150808"/>
            <a:ext cx="11073384" cy="521208"/>
          </a:xfrm>
        </p:spPr>
        <p:txBody>
          <a:bodyPr/>
          <a:lstStyle/>
          <a:p>
            <a:r>
              <a:rPr lang="en-US" sz="2400"/>
              <a:t>VELOCITY THINKPAD – E Series</a:t>
            </a:r>
            <a:br>
              <a:rPr lang="en-US" sz="2400"/>
            </a:br>
            <a:endParaRPr lang="en-US" sz="24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C71EF53-D7EE-49CE-B2CE-EF327A8FA7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9423426"/>
              </p:ext>
            </p:extLst>
          </p:nvPr>
        </p:nvGraphicFramePr>
        <p:xfrm>
          <a:off x="6836775" y="1955237"/>
          <a:ext cx="2499454" cy="2961331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</a:tblGrid>
              <a:tr h="21057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E16 G2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$929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$1119</a:t>
                      </a: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$15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21MA0003US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21MA0006US</a:t>
                      </a:r>
                    </a:p>
                  </a:txBody>
                  <a:tcPr marL="6934" marR="6934" marT="693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i5-125U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i7-155U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1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03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2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9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250FC274-8629-A226-AE9C-C6DC482B01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0096624"/>
              </p:ext>
            </p:extLst>
          </p:nvPr>
        </p:nvGraphicFramePr>
        <p:xfrm>
          <a:off x="2822697" y="1950634"/>
          <a:ext cx="2474447" cy="2961331"/>
        </p:xfrm>
        <a:graphic>
          <a:graphicData uri="http://schemas.openxmlformats.org/drawingml/2006/table">
            <a:tbl>
              <a:tblPr firstRow="1"/>
              <a:tblGrid>
                <a:gridCol w="3117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1605616884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714367828"/>
                    </a:ext>
                  </a:extLst>
                </a:gridCol>
              </a:tblGrid>
              <a:tr h="18217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E14 G6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$929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$1119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2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$15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0227657"/>
                  </a:ext>
                </a:extLst>
              </a:tr>
              <a:tr h="3082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21M70006US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21M70007US</a:t>
                      </a:r>
                    </a:p>
                  </a:txBody>
                  <a:tcPr marL="5603" marR="5603" marT="560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935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i5-125U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i7-155U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61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935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45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24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4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0962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3979400"/>
      </p:ext>
    </p:extLst>
  </p:cSld>
  <p:clrMapOvr>
    <a:masterClrMapping/>
  </p:clrMapOvr>
  <p:transition spd="med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0B789A1-9313-4450-BCEE-0F71D133C19E}"/>
              </a:ext>
            </a:extLst>
          </p:cNvPr>
          <p:cNvSpPr txBox="1"/>
          <p:nvPr/>
        </p:nvSpPr>
        <p:spPr>
          <a:xfrm>
            <a:off x="6044902" y="5867463"/>
            <a:ext cx="1209598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Lenovo V14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8BCCF9D-CE6B-4695-B969-2B5C1205417F}"/>
              </a:ext>
            </a:extLst>
          </p:cNvPr>
          <p:cNvSpPr txBox="1"/>
          <p:nvPr/>
        </p:nvSpPr>
        <p:spPr>
          <a:xfrm>
            <a:off x="9100944" y="6338145"/>
            <a:ext cx="1209598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Lenovo V15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85236C-B0D1-4936-BFA3-21695AC03552}"/>
              </a:ext>
            </a:extLst>
          </p:cNvPr>
          <p:cNvSpPr txBox="1"/>
          <p:nvPr/>
        </p:nvSpPr>
        <p:spPr>
          <a:xfrm>
            <a:off x="9253368" y="1822960"/>
            <a:ext cx="1209598" cy="4508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ThinkBook </a:t>
            </a:r>
            <a:r>
              <a:rPr lang="en-US" sz="1165" b="1">
                <a:solidFill>
                  <a:srgbClr val="000000"/>
                </a:solidFill>
                <a:latin typeface="Arial"/>
              </a:rPr>
              <a:t>16</a:t>
            </a: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(Intel / AMD)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0E91088A-D1D7-407C-BA5C-9BA6B6F9CF5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523" t="6048" r="14089" b="5852"/>
          <a:stretch/>
        </p:blipFill>
        <p:spPr>
          <a:xfrm>
            <a:off x="6980425" y="4548453"/>
            <a:ext cx="2582463" cy="2325135"/>
          </a:xfrm>
          <a:prstGeom prst="rect">
            <a:avLst/>
          </a:prstGeom>
        </p:spPr>
      </p:pic>
      <p:pic>
        <p:nvPicPr>
          <p:cNvPr id="16" name="Picture 15" descr="A screen shot of an open computer sitting on top of a table&#10;&#10;Description automatically generated">
            <a:extLst>
              <a:ext uri="{FF2B5EF4-FFF2-40B4-BE49-F238E27FC236}">
                <a16:creationId xmlns:a16="http://schemas.microsoft.com/office/drawing/2014/main" id="{97B8C4EB-2418-4E87-BD0F-DC403563E19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18456" y="5136554"/>
            <a:ext cx="2114315" cy="163230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62D0DD8-CFCF-4CF0-A7EC-FCAA9E7F4F3B}"/>
              </a:ext>
            </a:extLst>
          </p:cNvPr>
          <p:cNvSpPr txBox="1"/>
          <p:nvPr/>
        </p:nvSpPr>
        <p:spPr>
          <a:xfrm>
            <a:off x="381087" y="3741965"/>
            <a:ext cx="1209598" cy="4508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ThinkBook 14 (Intel / AMD)</a:t>
            </a:r>
          </a:p>
        </p:txBody>
      </p:sp>
      <p:pic>
        <p:nvPicPr>
          <p:cNvPr id="7" name="Picture 6" descr="A computer with a blue flower on the screen&#10;&#10;Description automatically generated">
            <a:extLst>
              <a:ext uri="{FF2B5EF4-FFF2-40B4-BE49-F238E27FC236}">
                <a16:creationId xmlns:a16="http://schemas.microsoft.com/office/drawing/2014/main" id="{0DF26919-9E2D-C395-D0A6-D3247837D3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4146" y="219127"/>
            <a:ext cx="4554638" cy="4554638"/>
          </a:xfrm>
          <a:prstGeom prst="rect">
            <a:avLst/>
          </a:prstGeom>
        </p:spPr>
      </p:pic>
      <p:pic>
        <p:nvPicPr>
          <p:cNvPr id="11" name="Picture 10" descr="A silver computer with a black background&#10;&#10;Description automatically generated">
            <a:extLst>
              <a:ext uri="{FF2B5EF4-FFF2-40B4-BE49-F238E27FC236}">
                <a16:creationId xmlns:a16="http://schemas.microsoft.com/office/drawing/2014/main" id="{F12B1642-217C-70FC-19AA-1F1DD4466A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3970" y="3622876"/>
            <a:ext cx="3235124" cy="3235124"/>
          </a:xfrm>
          <a:prstGeom prst="rect">
            <a:avLst/>
          </a:prstGeom>
        </p:spPr>
      </p:pic>
      <p:pic>
        <p:nvPicPr>
          <p:cNvPr id="13" name="Picture 12" descr="A computer with a blue flower on the screen&#10;&#10;Description automatically generated">
            <a:extLst>
              <a:ext uri="{FF2B5EF4-FFF2-40B4-BE49-F238E27FC236}">
                <a16:creationId xmlns:a16="http://schemas.microsoft.com/office/drawing/2014/main" id="{62B07590-A3D4-AF22-BADD-98B74026C8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19094" y="-39442"/>
            <a:ext cx="5834011" cy="5828176"/>
          </a:xfrm>
          <a:prstGeom prst="rect">
            <a:avLst/>
          </a:prstGeom>
        </p:spPr>
      </p:pic>
      <p:pic>
        <p:nvPicPr>
          <p:cNvPr id="21" name="Picture 20" descr="A close-up of a computer&#10;&#10;Description automatically generated">
            <a:extLst>
              <a:ext uri="{FF2B5EF4-FFF2-40B4-BE49-F238E27FC236}">
                <a16:creationId xmlns:a16="http://schemas.microsoft.com/office/drawing/2014/main" id="{F40589CC-C6D3-05CC-AAA1-5527CB0CEB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068464" y="1163180"/>
            <a:ext cx="4787909" cy="476875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Lenovo Topseller Notebooks</a:t>
            </a:r>
            <a:br>
              <a:rPr lang="en-US" dirty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943332"/>
      </p:ext>
    </p:extLst>
  </p:cSld>
  <p:clrMapOvr>
    <a:masterClrMapping/>
  </p:clrMapOvr>
  <p:transition spd="med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NOTEBOOKS</a:t>
            </a:r>
            <a:r>
              <a:rPr lang="en-US" sz="3200"/>
              <a:t> – ThinkBook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45187C8-3DCA-41ED-A938-FE8BC8A6E7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9301378"/>
              </p:ext>
            </p:extLst>
          </p:nvPr>
        </p:nvGraphicFramePr>
        <p:xfrm>
          <a:off x="1017428" y="1852791"/>
          <a:ext cx="2961644" cy="3152417"/>
        </p:xfrm>
        <a:graphic>
          <a:graphicData uri="http://schemas.openxmlformats.org/drawingml/2006/table">
            <a:tbl>
              <a:tblPr firstRow="1"/>
              <a:tblGrid>
                <a:gridCol w="2141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667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  <a:gridCol w="920414">
                  <a:extLst>
                    <a:ext uri="{9D8B030D-6E8A-4147-A177-3AD203B41FA5}">
                      <a16:colId xmlns:a16="http://schemas.microsoft.com/office/drawing/2014/main" val="3498261679"/>
                    </a:ext>
                  </a:extLst>
                </a:gridCol>
                <a:gridCol w="920414">
                  <a:extLst>
                    <a:ext uri="{9D8B030D-6E8A-4147-A177-3AD203B41FA5}">
                      <a16:colId xmlns:a16="http://schemas.microsoft.com/office/drawing/2014/main" val="3114058539"/>
                    </a:ext>
                  </a:extLst>
                </a:gridCol>
              </a:tblGrid>
              <a:tr h="246117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G6 (Intel -- RaptorLake)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$1139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1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7415825"/>
                  </a:ext>
                </a:extLst>
              </a:tr>
              <a:tr h="3218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21KG0005US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21KG000AUS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21KG000FUS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7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618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7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5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88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Aluminum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66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023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60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E910621-311C-7F1E-47AF-993B1CB919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7474311"/>
              </p:ext>
            </p:extLst>
          </p:nvPr>
        </p:nvGraphicFramePr>
        <p:xfrm>
          <a:off x="4700817" y="1852788"/>
          <a:ext cx="2787189" cy="3152420"/>
        </p:xfrm>
        <a:graphic>
          <a:graphicData uri="http://schemas.openxmlformats.org/drawingml/2006/table">
            <a:tbl>
              <a:tblPr firstRow="1"/>
              <a:tblGrid>
                <a:gridCol w="2568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3456">
                  <a:extLst>
                    <a:ext uri="{9D8B030D-6E8A-4147-A177-3AD203B41FA5}">
                      <a16:colId xmlns:a16="http://schemas.microsoft.com/office/drawing/2014/main" val="195127648"/>
                    </a:ext>
                  </a:extLst>
                </a:gridCol>
                <a:gridCol w="843456">
                  <a:extLst>
                    <a:ext uri="{9D8B030D-6E8A-4147-A177-3AD203B41FA5}">
                      <a16:colId xmlns:a16="http://schemas.microsoft.com/office/drawing/2014/main" val="2071686976"/>
                    </a:ext>
                  </a:extLst>
                </a:gridCol>
                <a:gridCol w="843456">
                  <a:extLst>
                    <a:ext uri="{9D8B030D-6E8A-4147-A177-3AD203B41FA5}">
                      <a16:colId xmlns:a16="http://schemas.microsoft.com/office/drawing/2014/main" val="2086174804"/>
                    </a:ext>
                  </a:extLst>
                </a:gridCol>
              </a:tblGrid>
              <a:tr h="23780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G6 (AMD -- Barcelo-R)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$899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$989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8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7370472"/>
                  </a:ext>
                </a:extLst>
              </a:tr>
              <a:tr h="31095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21KJ0004US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21KJ0009US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21KJ000EUS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16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47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6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78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015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78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79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21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D1204EFE-678C-C803-B322-0177E7339AEF}"/>
              </a:ext>
            </a:extLst>
          </p:cNvPr>
          <p:cNvSpPr txBox="1"/>
          <p:nvPr/>
        </p:nvSpPr>
        <p:spPr>
          <a:xfrm rot="985234">
            <a:off x="7722149" y="693999"/>
            <a:ext cx="3932991" cy="461665"/>
          </a:xfrm>
          <a:prstGeom prst="rect">
            <a:avLst/>
          </a:prstGeom>
          <a:noFill/>
          <a:ln w="571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WHILE SUPPLIES LAST</a:t>
            </a:r>
          </a:p>
        </p:txBody>
      </p:sp>
    </p:spTree>
    <p:extLst>
      <p:ext uri="{BB962C8B-B14F-4D97-AF65-F5344CB8AC3E}">
        <p14:creationId xmlns:p14="http://schemas.microsoft.com/office/powerpoint/2010/main" val="3150781488"/>
      </p:ext>
    </p:extLst>
  </p:cSld>
  <p:clrMapOvr>
    <a:masterClrMapping/>
  </p:clrMapOvr>
  <p:transition spd="med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NOTEBOOKS</a:t>
            </a:r>
            <a:r>
              <a:rPr lang="en-US" sz="3200"/>
              <a:t> – ThinkBook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8D37648-4B98-9729-DC98-F4F87FBDD0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9599042"/>
              </p:ext>
            </p:extLst>
          </p:nvPr>
        </p:nvGraphicFramePr>
        <p:xfrm>
          <a:off x="4560048" y="3907696"/>
          <a:ext cx="3068728" cy="2912523"/>
        </p:xfrm>
        <a:graphic>
          <a:graphicData uri="http://schemas.openxmlformats.org/drawingml/2006/table">
            <a:tbl>
              <a:tblPr firstRow="1"/>
              <a:tblGrid>
                <a:gridCol w="2218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085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  <a:gridCol w="975383">
                  <a:extLst>
                    <a:ext uri="{9D8B030D-6E8A-4147-A177-3AD203B41FA5}">
                      <a16:colId xmlns:a16="http://schemas.microsoft.com/office/drawing/2014/main" val="3498261679"/>
                    </a:ext>
                  </a:extLst>
                </a:gridCol>
                <a:gridCol w="930606">
                  <a:extLst>
                    <a:ext uri="{9D8B030D-6E8A-4147-A177-3AD203B41FA5}">
                      <a16:colId xmlns:a16="http://schemas.microsoft.com/office/drawing/2014/main" val="3114058539"/>
                    </a:ext>
                  </a:extLst>
                </a:gridCol>
              </a:tblGrid>
              <a:tr h="22205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2-in-1 G4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$1249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$1399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3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582943"/>
                  </a:ext>
                </a:extLst>
              </a:tr>
              <a:tr h="2903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21MX000BUS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21MX0006US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21MX000GUS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ULT7 155U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4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33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02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059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70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81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973B403D-F8D1-BA03-67B4-579A919D1B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8380987"/>
              </p:ext>
            </p:extLst>
          </p:nvPr>
        </p:nvGraphicFramePr>
        <p:xfrm>
          <a:off x="1341859" y="924832"/>
          <a:ext cx="4628958" cy="2912522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07107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G7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$1069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497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$60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$80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$90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4497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21MR005QUS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21MR0092US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21MR005RUS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21MR005SUS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6899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ULT7 155U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6651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899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336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9950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Aluminum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3318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691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651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6D45BC6-5DB4-8366-5B45-80B9922CBB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1446054"/>
              </p:ext>
            </p:extLst>
          </p:nvPr>
        </p:nvGraphicFramePr>
        <p:xfrm>
          <a:off x="6218007" y="924832"/>
          <a:ext cx="4628958" cy="2912522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07107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G6 (AMD -- Rembrandt-R)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$909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4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$90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$110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44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21MV0008US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21MV002VUS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21MV0009US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21MV000AUS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689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665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89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336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995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331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69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65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A computer with a blue flower on the screen&#10;&#10;Description automatically generated">
            <a:extLst>
              <a:ext uri="{FF2B5EF4-FFF2-40B4-BE49-F238E27FC236}">
                <a16:creationId xmlns:a16="http://schemas.microsoft.com/office/drawing/2014/main" id="{4BC38B00-E809-6038-FCE1-CE30254442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3858" y="3429000"/>
            <a:ext cx="3429000" cy="3429000"/>
          </a:xfrm>
          <a:prstGeom prst="rect">
            <a:avLst/>
          </a:prstGeo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CA655C7-834B-B370-0412-0DE5D557C5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895461"/>
              </p:ext>
            </p:extLst>
          </p:nvPr>
        </p:nvGraphicFramePr>
        <p:xfrm>
          <a:off x="8576208" y="3907696"/>
          <a:ext cx="1162739" cy="2912523"/>
        </p:xfrm>
        <a:graphic>
          <a:graphicData uri="http://schemas.openxmlformats.org/drawingml/2006/table">
            <a:tbl>
              <a:tblPr firstRow="1"/>
              <a:tblGrid>
                <a:gridCol w="2218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085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</a:tblGrid>
              <a:tr h="22205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14+ G6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3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582943"/>
                  </a:ext>
                </a:extLst>
              </a:tr>
              <a:tr h="2903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21LD000WUS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4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33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WQXGA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02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059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85Whr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70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81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5473437"/>
      </p:ext>
    </p:extLst>
  </p:cSld>
  <p:clrMapOvr>
    <a:masterClrMapping/>
  </p:clrMapOvr>
  <p:transition spd="med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BCE5B4-B2DF-4BDB-852F-2610B3F4572C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50675" y="6473825"/>
            <a:ext cx="438150" cy="155575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099B0C-FC06-48D0-8B05-58240FB11CFE}"/>
              </a:ext>
            </a:extLst>
          </p:cNvPr>
          <p:cNvSpPr txBox="1"/>
          <p:nvPr/>
        </p:nvSpPr>
        <p:spPr>
          <a:xfrm>
            <a:off x="425923" y="282518"/>
            <a:ext cx="1148660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VELOCITY NOTEBOOKS – ThinkBook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3A2DF55-1E4D-9586-EF78-C8853E5EC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9358930"/>
              </p:ext>
            </p:extLst>
          </p:nvPr>
        </p:nvGraphicFramePr>
        <p:xfrm>
          <a:off x="968193" y="1867112"/>
          <a:ext cx="3004933" cy="3110474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3157697495"/>
                    </a:ext>
                  </a:extLst>
                </a:gridCol>
              </a:tblGrid>
              <a:tr h="22358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G6 (Intel -- RaptorLake)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$1029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$1159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6173257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21KH0005US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21KH000AUS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21KH000FUS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5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59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9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9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</a:t>
                      </a: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17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562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1D45727-2039-6B3F-A75B-3F6C96542E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4453834"/>
              </p:ext>
            </p:extLst>
          </p:nvPr>
        </p:nvGraphicFramePr>
        <p:xfrm>
          <a:off x="4666758" y="1873763"/>
          <a:ext cx="3004933" cy="3110474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3157697495"/>
                    </a:ext>
                  </a:extLst>
                </a:gridCol>
              </a:tblGrid>
              <a:tr h="22358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G6 (AMD -- Barcelo-R)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5603" marR="5603" marT="560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58197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21KK0004US</a:t>
                      </a:r>
                    </a:p>
                  </a:txBody>
                  <a:tcPr marL="5603" marR="5603" marT="560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21KK0009US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21KK000EUS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5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59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9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9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17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562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28A63DD-0BE6-C094-8DFC-F2A10F5320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990526"/>
              </p:ext>
            </p:extLst>
          </p:nvPr>
        </p:nvGraphicFramePr>
        <p:xfrm>
          <a:off x="8365323" y="1873762"/>
          <a:ext cx="2090203" cy="3139552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</a:tblGrid>
              <a:tr h="209363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G4 16p (Intel -- RaptorLake)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$1679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$1959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3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5562722"/>
                  </a:ext>
                </a:extLst>
              </a:tr>
              <a:tr h="2903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21J8002LUS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21J8002RUS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2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i5-13500H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i7-13700H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0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42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812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16" WQXGA (2560x1600) IPS 400nits Anti-glare, 100% sRGB, 60Hz, Dolby® Vision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16" WQXGA (2560x1600) IPS 400nits Anti-glare, 100% sRGB, 60Hz, Dolby® Vision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022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FHD 1080p + IR Hybrid with Privacy Shutter, FPR,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FHD 1080p + IR Hybrid with Privacy Shutter, FPR,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0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80Wh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80Wh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67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127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C88DA8A0-9061-5839-8BB9-074E2CC2ADB3}"/>
              </a:ext>
            </a:extLst>
          </p:cNvPr>
          <p:cNvSpPr txBox="1"/>
          <p:nvPr/>
        </p:nvSpPr>
        <p:spPr>
          <a:xfrm rot="985234">
            <a:off x="7722149" y="693999"/>
            <a:ext cx="3932991" cy="461665"/>
          </a:xfrm>
          <a:prstGeom prst="rect">
            <a:avLst/>
          </a:prstGeom>
          <a:noFill/>
          <a:ln w="571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WHILE SUPPLIES LAST</a:t>
            </a:r>
          </a:p>
        </p:txBody>
      </p:sp>
    </p:spTree>
    <p:extLst>
      <p:ext uri="{BB962C8B-B14F-4D97-AF65-F5344CB8AC3E}">
        <p14:creationId xmlns:p14="http://schemas.microsoft.com/office/powerpoint/2010/main" val="3846632259"/>
      </p:ext>
    </p:extLst>
  </p:cSld>
  <p:clrMapOvr>
    <a:masterClrMapping/>
  </p:clrMapOvr>
  <p:transition spd="med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BCE5B4-B2DF-4BDB-852F-2610B3F4572C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50675" y="6473825"/>
            <a:ext cx="438150" cy="155575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099B0C-FC06-48D0-8B05-58240FB11CFE}"/>
              </a:ext>
            </a:extLst>
          </p:cNvPr>
          <p:cNvSpPr txBox="1"/>
          <p:nvPr/>
        </p:nvSpPr>
        <p:spPr>
          <a:xfrm>
            <a:off x="425923" y="282518"/>
            <a:ext cx="1148660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VELOCITY NOTEBOOKS – ThinkBook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BFE2EB4-401B-14A6-4F85-F419BB6D97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845899"/>
              </p:ext>
            </p:extLst>
          </p:nvPr>
        </p:nvGraphicFramePr>
        <p:xfrm>
          <a:off x="1315829" y="925783"/>
          <a:ext cx="4628958" cy="2961330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1262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G7 (Intel -- MeteorLake)</a:t>
                      </a:r>
                    </a:p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$1219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18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$60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$80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$90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818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21MS0065US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21MS008QUS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21MS0067US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21MS0066US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32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ULT7 155U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2160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32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31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647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9538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</a:t>
                      </a: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</a:t>
                      </a: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99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2160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555C971C-E224-8AC8-2888-8A6141A2D7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2750247"/>
              </p:ext>
            </p:extLst>
          </p:nvPr>
        </p:nvGraphicFramePr>
        <p:xfrm>
          <a:off x="6094412" y="925783"/>
          <a:ext cx="4628958" cy="2961331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1057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G6 (AMD -- Rembrandt-R)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$909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$959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$1029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5603" marR="5603" marT="560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$90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$110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21MW0001US</a:t>
                      </a:r>
                    </a:p>
                  </a:txBody>
                  <a:tcPr marL="5603" marR="5603" marT="560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21MW0037US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21MW0002US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21MW0003US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1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03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2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9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3" name="Picture 12" descr="A computer with a blue screen&#10;&#10;Description automatically generated">
            <a:extLst>
              <a:ext uri="{FF2B5EF4-FFF2-40B4-BE49-F238E27FC236}">
                <a16:creationId xmlns:a16="http://schemas.microsoft.com/office/drawing/2014/main" id="{8740CE33-E671-C735-9E4C-404EF7EECC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28104" y="3170277"/>
            <a:ext cx="4173860" cy="4173860"/>
          </a:xfrm>
          <a:prstGeom prst="rect">
            <a:avLst/>
          </a:prstGeom>
        </p:spPr>
      </p:pic>
      <p:pic>
        <p:nvPicPr>
          <p:cNvPr id="15" name="Picture 14" descr="A close-up of a computer&#10;&#10;Description automatically generated">
            <a:extLst>
              <a:ext uri="{FF2B5EF4-FFF2-40B4-BE49-F238E27FC236}">
                <a16:creationId xmlns:a16="http://schemas.microsoft.com/office/drawing/2014/main" id="{1DEAB999-1FA4-B2EA-E0BA-F24C56B981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754" y="3170277"/>
            <a:ext cx="4635661" cy="4635661"/>
          </a:xfrm>
          <a:prstGeom prst="rect">
            <a:avLst/>
          </a:prstGeo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A0EDC31-7534-AA11-2A85-E47FBB8C34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0748210"/>
              </p:ext>
            </p:extLst>
          </p:nvPr>
        </p:nvGraphicFramePr>
        <p:xfrm>
          <a:off x="5584866" y="3902854"/>
          <a:ext cx="1434702" cy="2961330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</a:tblGrid>
              <a:tr h="21262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G7 QOY -- Qualcomm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18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818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21NH000JUS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32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Snapdragon® X Plus X1P-42-100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2160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32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31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647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9538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84Whr Battery</a:t>
                      </a:r>
                      <a:endParaRPr lang="en-US" sz="600" b="0" i="0" u="none" strike="noStrike" kern="1200" dirty="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99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2160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3780486"/>
      </p:ext>
    </p:extLst>
  </p:cSld>
  <p:clrMapOvr>
    <a:masterClrMapping/>
  </p:clrMapOvr>
  <p:transition spd="med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NOTEBOOKS – V Series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0EC6407-2BB9-4000-8219-16973AE5FA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701573"/>
              </p:ext>
            </p:extLst>
          </p:nvPr>
        </p:nvGraphicFramePr>
        <p:xfrm>
          <a:off x="784452" y="1153226"/>
          <a:ext cx="1454489" cy="2643456"/>
        </p:xfrm>
        <a:graphic>
          <a:graphicData uri="http://schemas.openxmlformats.org/drawingml/2006/table">
            <a:tbl>
              <a:tblPr firstRow="1"/>
              <a:tblGrid>
                <a:gridCol w="3088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45599">
                  <a:extLst>
                    <a:ext uri="{9D8B030D-6E8A-4147-A177-3AD203B41FA5}">
                      <a16:colId xmlns:a16="http://schemas.microsoft.com/office/drawing/2014/main" val="3232791569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V14 G4 – AMD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$549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2932743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83FG000KUS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AMD R5 7430U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 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BECF25F-6B9F-9057-C6C0-AA053B0085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5298240"/>
              </p:ext>
            </p:extLst>
          </p:nvPr>
        </p:nvGraphicFramePr>
        <p:xfrm>
          <a:off x="3130987" y="1153226"/>
          <a:ext cx="2601213" cy="2643455"/>
        </p:xfrm>
        <a:graphic>
          <a:graphicData uri="http://schemas.openxmlformats.org/drawingml/2006/table">
            <a:tbl>
              <a:tblPr firstRow="1"/>
              <a:tblGrid>
                <a:gridCol w="30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27138">
                  <a:extLst>
                    <a:ext uri="{9D8B030D-6E8A-4147-A177-3AD203B41FA5}">
                      <a16:colId xmlns:a16="http://schemas.microsoft.com/office/drawing/2014/main" val="1049170354"/>
                    </a:ext>
                  </a:extLst>
                </a:gridCol>
                <a:gridCol w="1171925">
                  <a:extLst>
                    <a:ext uri="{9D8B030D-6E8A-4147-A177-3AD203B41FA5}">
                      <a16:colId xmlns:a16="http://schemas.microsoft.com/office/drawing/2014/main" val="316615156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V14 G4 - Intel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$719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6568293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83A0004GUS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83A00023US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i3-1315U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 GB (2 x 4GB DDR)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5E9A9D89-37B4-87D2-A56F-2AD7E9478D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8263772"/>
              </p:ext>
            </p:extLst>
          </p:nvPr>
        </p:nvGraphicFramePr>
        <p:xfrm>
          <a:off x="784452" y="3804384"/>
          <a:ext cx="1454489" cy="2643456"/>
        </p:xfrm>
        <a:graphic>
          <a:graphicData uri="http://schemas.openxmlformats.org/drawingml/2006/table">
            <a:tbl>
              <a:tblPr firstRow="1"/>
              <a:tblGrid>
                <a:gridCol w="3088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45599">
                  <a:extLst>
                    <a:ext uri="{9D8B030D-6E8A-4147-A177-3AD203B41FA5}">
                      <a16:colId xmlns:a16="http://schemas.microsoft.com/office/drawing/2014/main" val="3232791569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V15 G4 - AMD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$549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3218946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83CR0016US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AMD R5 7430U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 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15.6”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D214DB5-1C09-5DA8-4E83-DEA3C78854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2282578"/>
              </p:ext>
            </p:extLst>
          </p:nvPr>
        </p:nvGraphicFramePr>
        <p:xfrm>
          <a:off x="3130987" y="3804384"/>
          <a:ext cx="2601213" cy="2643455"/>
        </p:xfrm>
        <a:graphic>
          <a:graphicData uri="http://schemas.openxmlformats.org/drawingml/2006/table">
            <a:tbl>
              <a:tblPr firstRow="1"/>
              <a:tblGrid>
                <a:gridCol w="30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27138">
                  <a:extLst>
                    <a:ext uri="{9D8B030D-6E8A-4147-A177-3AD203B41FA5}">
                      <a16:colId xmlns:a16="http://schemas.microsoft.com/office/drawing/2014/main" val="1049170354"/>
                    </a:ext>
                  </a:extLst>
                </a:gridCol>
                <a:gridCol w="1171925">
                  <a:extLst>
                    <a:ext uri="{9D8B030D-6E8A-4147-A177-3AD203B41FA5}">
                      <a16:colId xmlns:a16="http://schemas.microsoft.com/office/drawing/2014/main" val="316615156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V15 G4 - Intel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$719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$45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363692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83A10028US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83A10024US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i3-1315U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 GB (2 x 4GB DDR)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15.6”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15.6”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2027793"/>
      </p:ext>
    </p:extLst>
  </p:cSld>
  <p:clrMapOvr>
    <a:masterClrMapping/>
  </p:clrMapOvr>
  <p:transition spd="med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40AB5BF-F458-4529-9B54-B317E8DBF3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3DDA086-9385-420F-AEF5-B58431E125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1769599"/>
      </p:ext>
    </p:extLst>
  </p:cSld>
  <p:clrMapOvr>
    <a:masterClrMapping/>
  </p:clrMapOvr>
  <p:transition spd="med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681752-6973-4D58-B9A3-11C7EC0810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12426D-669C-458F-8AEA-B4A3F9443B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19</a:t>
            </a:fld>
            <a:endParaRPr lang="en-US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2320DC2-7CFA-4885-BAD8-FF13E0173E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755368"/>
              </p:ext>
            </p:extLst>
          </p:nvPr>
        </p:nvGraphicFramePr>
        <p:xfrm>
          <a:off x="2294964" y="1287628"/>
          <a:ext cx="2302832" cy="248033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467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77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83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76620">
                <a:tc rowSpan="1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500" b="0" kern="1200">
                          <a:solidFill>
                            <a:schemeClr val="bg1"/>
                          </a:solidFill>
                          <a:latin typeface="+mn-lt"/>
                          <a:ea typeface="Helvetica Neue"/>
                          <a:cs typeface="Arial"/>
                        </a:rPr>
                        <a:t>X1 Tablet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$1,699</a:t>
                      </a:r>
                    </a:p>
                  </a:txBody>
                  <a:tcPr marR="12699" marT="0" marB="0" anchor="b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$1,849</a:t>
                      </a:r>
                    </a:p>
                  </a:txBody>
                  <a:tcPr marR="12699" marT="0" marB="0" anchor="b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642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89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20KJ0019US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20KJ0017US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12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Core i5-8350u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Core i7-8650u</a:t>
                      </a: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1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8GB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8GB</a:t>
                      </a: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346597"/>
                  </a:ext>
                </a:extLst>
              </a:tr>
              <a:tr h="24529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256GB PCIe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256GB PCIe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81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13” QHD+ Touch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13” QHD+ Touch</a:t>
                      </a: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81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Camera, BT,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FPR, Backlit.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pen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Camera, BT,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FPR, Backlit.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pen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953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Cell Battery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Cell Battery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5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Win 10 Pro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Win 10 Pro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676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Year Depot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lnB>
                      <a:noFill/>
                    </a:lnB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Year Depot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1A2A09F-1578-46C2-9A78-A8595A5A6E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0742542"/>
              </p:ext>
            </p:extLst>
          </p:nvPr>
        </p:nvGraphicFramePr>
        <p:xfrm>
          <a:off x="6153091" y="1287628"/>
          <a:ext cx="1416066" cy="2455841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671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8913">
                  <a:extLst>
                    <a:ext uri="{9D8B030D-6E8A-4147-A177-3AD203B41FA5}">
                      <a16:colId xmlns:a16="http://schemas.microsoft.com/office/drawing/2014/main" val="876212271"/>
                    </a:ext>
                  </a:extLst>
                </a:gridCol>
              </a:tblGrid>
              <a:tr h="277583">
                <a:tc rowSpan="1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500" b="0" kern="1200">
                          <a:solidFill>
                            <a:schemeClr val="bg1"/>
                          </a:solidFill>
                          <a:latin typeface="+mn-lt"/>
                          <a:ea typeface="Helvetica Neue"/>
                          <a:cs typeface="Arial"/>
                        </a:rPr>
                        <a:t>Tablet 10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$529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49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375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20L3000HUS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983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Celeron</a:t>
                      </a: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N4100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82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4GB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622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128GB eMMC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38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10.1” WUXGA Touch</a:t>
                      </a:r>
                    </a:p>
                    <a:p>
                      <a:pPr algn="l" fontAlgn="b"/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Camera, BT, FPR, Garaged Pen</a:t>
                      </a:r>
                    </a:p>
                  </a:txBody>
                  <a:tcPr marR="12699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9528811"/>
                  </a:ext>
                </a:extLst>
              </a:tr>
              <a:tr h="21767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10.6mm / 1.46lbs</a:t>
                      </a:r>
                    </a:p>
                  </a:txBody>
                  <a:tcPr marR="12699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1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Win 10 Pro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66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 Year Depot</a:t>
                      </a:r>
                    </a:p>
                  </a:txBody>
                  <a:tcPr marR="12699" marT="0" marB="0">
                    <a:lnB>
                      <a:noFill/>
                    </a:lnB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B9230F4E-19B6-4DAB-B048-773C61BF72E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64209" y="3937558"/>
            <a:ext cx="3955535" cy="22243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7518080"/>
      </p:ext>
    </p:extLst>
  </p:cSld>
  <p:clrMapOvr>
    <a:masterClrMapping/>
  </p:clrMapOvr>
  <p:transition spd="med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Topseller - Notebooks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382803"/>
      </p:ext>
    </p:extLst>
  </p:cSld>
  <p:clrMapOvr>
    <a:masterClrMapping/>
  </p:clrMapOvr>
  <p:transition spd="med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C1049E7-6A9B-4C8E-8E56-FEF7E95E988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5882" y="1301813"/>
            <a:ext cx="1288530" cy="1474222"/>
          </a:xfrm>
          <a:prstGeom prst="rect">
            <a:avLst/>
          </a:prstGeom>
        </p:spPr>
      </p:pic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25A2C66A-E340-41F5-9F42-18FBC5FE2A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7640756"/>
              </p:ext>
            </p:extLst>
          </p:nvPr>
        </p:nvGraphicFramePr>
        <p:xfrm>
          <a:off x="2660905" y="2956195"/>
          <a:ext cx="7324344" cy="326514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1831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310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3108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831086">
                  <a:extLst>
                    <a:ext uri="{9D8B030D-6E8A-4147-A177-3AD203B41FA5}">
                      <a16:colId xmlns:a16="http://schemas.microsoft.com/office/drawing/2014/main" val="175683627"/>
                    </a:ext>
                  </a:extLst>
                </a:gridCol>
              </a:tblGrid>
              <a:tr h="475655"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Tab M8 HD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Tab M8 HD LTE</a:t>
                      </a:r>
                    </a:p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(For Business)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Helvetica Neue"/>
                          <a:cs typeface="Helvetica Neue"/>
                        </a:rPr>
                        <a:t>Tab M10 FHD Plus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Helvetica Neue"/>
                          <a:cs typeface="Helvetica Neue"/>
                        </a:rPr>
                        <a:t>K10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5768241"/>
                  </a:ext>
                </a:extLst>
              </a:tr>
              <a:tr h="263665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$129.99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$179.99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$229.99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600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ZA5G0132US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ZA790003US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marR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ZA5T0423US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ZA8N0064US​</a:t>
                      </a:r>
                      <a:endParaRPr lang="en-US" sz="2400" b="0" i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marL="45720" marR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8”HD Display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8”HD Display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10.3” FHD Display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10.3” FHD Display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Android 10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 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 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 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Quad Core Processor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Quad Core Processor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Octa Core Processor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Octa Core Processor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 MP Camera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 MP Camera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 MP Camera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5/8 MP Camera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2/16 GB RAM and Storage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2/32 GB RAM and Storage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2/32 GB RAM and Storage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3/32 GB RAM and Storage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 Plus LTE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5,000MAh Battery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5,000MAh Battery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5,000MAh Battery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7,700MAh Battery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Micro USB Port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USB-C 2.0 Port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USB-C 2.0 Port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USB-C 2.0 Port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9909409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9746400"/>
                  </a:ext>
                </a:extLst>
              </a:tr>
            </a:tbl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F10C5C05-E5B7-417E-89AA-C1836DF5CB7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47917" y="1305698"/>
            <a:ext cx="1659689" cy="14712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C26AD45-1E9F-4E0A-A500-18F43E48113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54664" y="1320722"/>
            <a:ext cx="1647118" cy="1474222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1F7F5CCC-A8EB-478A-9E89-7B2AA65F51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>
                <a:solidFill>
                  <a:schemeClr val="bg1"/>
                </a:solidFill>
              </a:rPr>
              <a:t>LENO</a:t>
            </a:r>
            <a:r>
              <a:rPr lang="en-US" sz="2400"/>
              <a:t>LENOVO TOPSELLER - Android Focus Models </a:t>
            </a:r>
            <a:r>
              <a:rPr lang="en-US" sz="2400">
                <a:solidFill>
                  <a:schemeClr val="bg1"/>
                </a:solidFill>
              </a:rPr>
              <a:t>R </a:t>
            </a:r>
            <a:br>
              <a:rPr lang="en-US" sz="2400">
                <a:solidFill>
                  <a:schemeClr val="bg1"/>
                </a:solidFill>
              </a:rPr>
            </a:br>
            <a:r>
              <a:rPr lang="en-US" sz="2400">
                <a:solidFill>
                  <a:schemeClr val="bg1"/>
                </a:solidFill>
              </a:rPr>
              <a:t>Android Focus Models </a:t>
            </a:r>
          </a:p>
        </p:txBody>
      </p:sp>
      <p:pic>
        <p:nvPicPr>
          <p:cNvPr id="6" name="Graphic 5" descr="Tablet with solid fill">
            <a:extLst>
              <a:ext uri="{FF2B5EF4-FFF2-40B4-BE49-F238E27FC236}">
                <a16:creationId xmlns:a16="http://schemas.microsoft.com/office/drawing/2014/main" id="{6DB56F35-AFBC-4AE5-B98E-609D406138A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0362" y="307975"/>
            <a:ext cx="914400" cy="914400"/>
          </a:xfrm>
          <a:prstGeom prst="rect">
            <a:avLst/>
          </a:prstGeom>
        </p:spPr>
      </p:pic>
      <p:pic>
        <p:nvPicPr>
          <p:cNvPr id="8" name="Picture 7" descr="A picture containing text, monitor, indoor, screen&#10;&#10;Description automatically generated">
            <a:extLst>
              <a:ext uri="{FF2B5EF4-FFF2-40B4-BE49-F238E27FC236}">
                <a16:creationId xmlns:a16="http://schemas.microsoft.com/office/drawing/2014/main" id="{FE2A100C-86CF-44E6-ADDF-4CDCEDD97483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46864" y="1320722"/>
            <a:ext cx="1531948" cy="1531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085926"/>
      </p:ext>
    </p:extLst>
  </p:cSld>
  <p:clrMapOvr>
    <a:masterClrMapping/>
  </p:clrMapOvr>
  <p:transition spd="med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2">
            <a:extLst>
              <a:ext uri="{FF2B5EF4-FFF2-40B4-BE49-F238E27FC236}">
                <a16:creationId xmlns:a16="http://schemas.microsoft.com/office/drawing/2014/main" id="{816063D4-23D1-4CA3-AF67-9BF9F1B0CD05}"/>
              </a:ext>
            </a:extLst>
          </p:cNvPr>
          <p:cNvSpPr txBox="1">
            <a:spLocks/>
          </p:cNvSpPr>
          <p:nvPr/>
        </p:nvSpPr>
        <p:spPr>
          <a:xfrm>
            <a:off x="1524000" y="404813"/>
            <a:ext cx="9998075" cy="720725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/>
              <a:t>LENOVO TOPSELLER </a:t>
            </a:r>
          </a:p>
          <a:p>
            <a:r>
              <a:rPr lang="en-US" sz="2400"/>
              <a:t>Android Top seller Models </a:t>
            </a:r>
          </a:p>
        </p:txBody>
      </p:sp>
      <p:pic>
        <p:nvPicPr>
          <p:cNvPr id="8" name="Graphic 7" descr="Tablet with solid fill">
            <a:extLst>
              <a:ext uri="{FF2B5EF4-FFF2-40B4-BE49-F238E27FC236}">
                <a16:creationId xmlns:a16="http://schemas.microsoft.com/office/drawing/2014/main" id="{14D7350E-2B3E-462A-AE52-8E802BF457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0362" y="307975"/>
            <a:ext cx="914400" cy="914400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4ED0AB6-F0D4-4654-AC79-EBFE56B3F846}"/>
              </a:ext>
            </a:extLst>
          </p:cNvPr>
          <p:cNvGraphicFramePr>
            <a:graphicFrameLocks noGrp="1"/>
          </p:cNvGraphicFramePr>
          <p:nvPr/>
        </p:nvGraphicFramePr>
        <p:xfrm>
          <a:off x="435583" y="1340028"/>
          <a:ext cx="11086495" cy="4876133"/>
        </p:xfrm>
        <a:graphic>
          <a:graphicData uri="http://schemas.openxmlformats.org/drawingml/2006/table">
            <a:tbl>
              <a:tblPr/>
              <a:tblGrid>
                <a:gridCol w="771155">
                  <a:extLst>
                    <a:ext uri="{9D8B030D-6E8A-4147-A177-3AD203B41FA5}">
                      <a16:colId xmlns:a16="http://schemas.microsoft.com/office/drawing/2014/main" val="1866136625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3577369125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3551845273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772875163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2667088126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4025285143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2891387198"/>
                    </a:ext>
                  </a:extLst>
                </a:gridCol>
                <a:gridCol w="834662">
                  <a:extLst>
                    <a:ext uri="{9D8B030D-6E8A-4147-A177-3AD203B41FA5}">
                      <a16:colId xmlns:a16="http://schemas.microsoft.com/office/drawing/2014/main" val="1805518050"/>
                    </a:ext>
                  </a:extLst>
                </a:gridCol>
                <a:gridCol w="816518">
                  <a:extLst>
                    <a:ext uri="{9D8B030D-6E8A-4147-A177-3AD203B41FA5}">
                      <a16:colId xmlns:a16="http://schemas.microsoft.com/office/drawing/2014/main" val="1272024198"/>
                    </a:ext>
                  </a:extLst>
                </a:gridCol>
                <a:gridCol w="743938">
                  <a:extLst>
                    <a:ext uri="{9D8B030D-6E8A-4147-A177-3AD203B41FA5}">
                      <a16:colId xmlns:a16="http://schemas.microsoft.com/office/drawing/2014/main" val="821950708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3834454138"/>
                    </a:ext>
                  </a:extLst>
                </a:gridCol>
                <a:gridCol w="753011">
                  <a:extLst>
                    <a:ext uri="{9D8B030D-6E8A-4147-A177-3AD203B41FA5}">
                      <a16:colId xmlns:a16="http://schemas.microsoft.com/office/drawing/2014/main" val="1393469919"/>
                    </a:ext>
                  </a:extLst>
                </a:gridCol>
                <a:gridCol w="789300">
                  <a:extLst>
                    <a:ext uri="{9D8B030D-6E8A-4147-A177-3AD203B41FA5}">
                      <a16:colId xmlns:a16="http://schemas.microsoft.com/office/drawing/2014/main" val="2819997928"/>
                    </a:ext>
                  </a:extLst>
                </a:gridCol>
                <a:gridCol w="789300">
                  <a:extLst>
                    <a:ext uri="{9D8B030D-6E8A-4147-A177-3AD203B41FA5}">
                      <a16:colId xmlns:a16="http://schemas.microsoft.com/office/drawing/2014/main" val="973024195"/>
                    </a:ext>
                  </a:extLst>
                </a:gridCol>
              </a:tblGrid>
              <a:tr h="471792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Model 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ST 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 ST 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M10 FHD Plus​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M10 FHD Plus​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ST M10 FHD Plus w/ Alexa​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P12 Pro Bundle 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 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K10​</a:t>
                      </a:r>
                      <a:b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Batteryless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</a:t>
                      </a:r>
                      <a:b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LTE Batteryless​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7647198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MTM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ZA5G0132US​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ZA5C0050US​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ZA790003US​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ZA790002US​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ZA5T0423US​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ZA5T0382US​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ZA6M0055US​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ZAAX0000US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ZA8N0064US​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ZA8N0044US​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ZA8S0000US​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ZA8T0001US​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ZA9K0000US​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1965293"/>
                  </a:ext>
                </a:extLst>
              </a:tr>
              <a:tr h="168497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MSRP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$129​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$139​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$209​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$219​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$199​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$189​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$729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$229​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$249​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$269​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$219​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$269​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4616770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Focus Model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0807609"/>
                  </a:ext>
                </a:extLst>
              </a:tr>
              <a:tr h="168497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LTE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662660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Display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12.6” AMOLED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8672679"/>
                  </a:ext>
                </a:extLst>
              </a:tr>
              <a:tr h="168497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2889448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Processor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1282874"/>
                  </a:ext>
                </a:extLst>
              </a:tr>
              <a:tr h="370693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Camera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8/13MP​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3332897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Ram/Storage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2/16GB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2/16GB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4/64GB​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8/256GB​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4/64GB​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4/64GB​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6820043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Audio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x JBL​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76185"/>
                  </a:ext>
                </a:extLst>
              </a:tr>
              <a:tr h="370693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Wireless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WIFI6, BT 5.2​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3404333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Battery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10,200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 Battery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 Battery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8756194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Ports 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Micro USB​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Micro USB​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3.1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0506431"/>
                  </a:ext>
                </a:extLst>
              </a:tr>
              <a:tr h="370693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Features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Cradle​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Cradle​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Dock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Keyboard + Pen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9553590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 Spec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1299714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Warranty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1979330"/>
                  </a:ext>
                </a:extLst>
              </a:tr>
            </a:tbl>
          </a:graphicData>
        </a:graphic>
      </p:graphicFrame>
      <p:sp>
        <p:nvSpPr>
          <p:cNvPr id="5" name="Star: 16 Points 4">
            <a:extLst>
              <a:ext uri="{FF2B5EF4-FFF2-40B4-BE49-F238E27FC236}">
                <a16:creationId xmlns:a16="http://schemas.microsoft.com/office/drawing/2014/main" id="{CE96C693-D3FB-4686-BD45-6D633A8E86A3}"/>
              </a:ext>
            </a:extLst>
          </p:cNvPr>
          <p:cNvSpPr/>
          <p:nvPr/>
        </p:nvSpPr>
        <p:spPr>
          <a:xfrm>
            <a:off x="7308761" y="1243191"/>
            <a:ext cx="463640" cy="277521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800"/>
              <a:t>New!</a:t>
            </a:r>
          </a:p>
        </p:txBody>
      </p:sp>
      <p:sp>
        <p:nvSpPr>
          <p:cNvPr id="9" name="Star: 16 Points 8">
            <a:extLst>
              <a:ext uri="{FF2B5EF4-FFF2-40B4-BE49-F238E27FC236}">
                <a16:creationId xmlns:a16="http://schemas.microsoft.com/office/drawing/2014/main" id="{C5A1D7FE-9481-4F85-8822-87DCD3D27D48}"/>
              </a:ext>
            </a:extLst>
          </p:cNvPr>
          <p:cNvSpPr/>
          <p:nvPr/>
        </p:nvSpPr>
        <p:spPr>
          <a:xfrm>
            <a:off x="10461939" y="1295577"/>
            <a:ext cx="463640" cy="277521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800"/>
              <a:t>New!</a:t>
            </a:r>
          </a:p>
        </p:txBody>
      </p:sp>
      <p:sp>
        <p:nvSpPr>
          <p:cNvPr id="10" name="Star: 16 Points 9">
            <a:extLst>
              <a:ext uri="{FF2B5EF4-FFF2-40B4-BE49-F238E27FC236}">
                <a16:creationId xmlns:a16="http://schemas.microsoft.com/office/drawing/2014/main" id="{A9D0F9CC-E4B2-4358-BDA5-87D81C154D5B}"/>
              </a:ext>
            </a:extLst>
          </p:cNvPr>
          <p:cNvSpPr/>
          <p:nvPr/>
        </p:nvSpPr>
        <p:spPr>
          <a:xfrm>
            <a:off x="11356687" y="1295576"/>
            <a:ext cx="463640" cy="277521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800"/>
              <a:t>New!</a:t>
            </a:r>
          </a:p>
        </p:txBody>
      </p:sp>
    </p:spTree>
    <p:extLst>
      <p:ext uri="{BB962C8B-B14F-4D97-AF65-F5344CB8AC3E}">
        <p14:creationId xmlns:p14="http://schemas.microsoft.com/office/powerpoint/2010/main" val="596495787"/>
      </p:ext>
    </p:extLst>
  </p:cSld>
  <p:clrMapOvr>
    <a:masterClrMapping/>
  </p:clrMapOvr>
  <p:transition spd="med"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>
            <a:extLst>
              <a:ext uri="{FF2B5EF4-FFF2-40B4-BE49-F238E27FC236}">
                <a16:creationId xmlns:a16="http://schemas.microsoft.com/office/drawing/2014/main" id="{0E93D414-E0DA-44DB-B330-4BFBC951A07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61784" y="3936066"/>
            <a:ext cx="1478141" cy="15406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C6CAA8C-4BA1-4618-89B8-03E9FF9841D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1904" y="1715552"/>
            <a:ext cx="1156320" cy="95707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FB70DF0-6CDC-4EBA-8210-70D4F28025E7}"/>
              </a:ext>
            </a:extLst>
          </p:cNvPr>
          <p:cNvSpPr txBox="1"/>
          <p:nvPr/>
        </p:nvSpPr>
        <p:spPr>
          <a:xfrm>
            <a:off x="6096" y="2814835"/>
            <a:ext cx="207111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M8 HD Folio Case</a:t>
            </a:r>
          </a:p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ZG38C02862</a:t>
            </a:r>
          </a:p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$14.99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23EE6A-9006-4CAF-B413-7870B3BC050D}"/>
              </a:ext>
            </a:extLst>
          </p:cNvPr>
          <p:cNvSpPr txBox="1"/>
          <p:nvPr/>
        </p:nvSpPr>
        <p:spPr>
          <a:xfrm>
            <a:off x="5023300" y="2769918"/>
            <a:ext cx="206502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M10 FHD Plus Keyboard Case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ZG38C03371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$49.99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43C97DE-F332-4087-BA4C-698021F9F52D}"/>
              </a:ext>
            </a:extLst>
          </p:cNvPr>
          <p:cNvSpPr txBox="1"/>
          <p:nvPr/>
        </p:nvSpPr>
        <p:spPr>
          <a:xfrm>
            <a:off x="3703183" y="2766234"/>
            <a:ext cx="156362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M10 FHD Plus Folio Case/Film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ZG38C02958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$19.99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C4BFC9A-A93E-46F2-BFC1-23C69104EC13}"/>
              </a:ext>
            </a:extLst>
          </p:cNvPr>
          <p:cNvSpPr txBox="1"/>
          <p:nvPr/>
        </p:nvSpPr>
        <p:spPr>
          <a:xfrm>
            <a:off x="1833296" y="2822702"/>
            <a:ext cx="1834476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Armor-X M8 HD/FHD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78016354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C7EF533-8155-4DBF-92BF-CFB38F10F992}"/>
              </a:ext>
            </a:extLst>
          </p:cNvPr>
          <p:cNvSpPr txBox="1"/>
          <p:nvPr/>
        </p:nvSpPr>
        <p:spPr>
          <a:xfrm>
            <a:off x="10637188" y="2722501"/>
            <a:ext cx="1458468" cy="9848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 X M10 HD 2</a:t>
            </a:r>
            <a:r>
              <a:rPr kumimoji="0" lang="en-US" sz="12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nd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| 306F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78016353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1E254E4-3396-4B15-937E-9084E633A8A7}"/>
              </a:ext>
            </a:extLst>
          </p:cNvPr>
          <p:cNvSpPr txBox="1"/>
          <p:nvPr/>
        </p:nvSpPr>
        <p:spPr>
          <a:xfrm>
            <a:off x="126196" y="5396175"/>
            <a:ext cx="161105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K10 Bluetooth Keyboard Case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ZG38C03597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$99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69CDAB9-FBDC-4A69-A5DC-2DCCF132F282}"/>
              </a:ext>
            </a:extLst>
          </p:cNvPr>
          <p:cNvSpPr txBox="1"/>
          <p:nvPr/>
        </p:nvSpPr>
        <p:spPr>
          <a:xfrm>
            <a:off x="8764861" y="2766234"/>
            <a:ext cx="1621536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 X M10 FHD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MTM:78016083</a:t>
            </a:r>
            <a:b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RIN-LN-M10REL 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6017AC-FBBD-4C31-ABCB-45286F87F760}"/>
              </a:ext>
            </a:extLst>
          </p:cNvPr>
          <p:cNvSpPr txBox="1"/>
          <p:nvPr/>
        </p:nvSpPr>
        <p:spPr>
          <a:xfrm>
            <a:off x="6777531" y="2741242"/>
            <a:ext cx="206502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 X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M10 FHD Plus  X606F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MTM: 78016082</a:t>
            </a:r>
            <a:b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RIN-LN-M10PL 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0A7E74F-ADDC-4AA3-A459-B5A0123CA9F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743" y="4087545"/>
            <a:ext cx="972504" cy="1313628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E0715F14-072C-4C30-8898-01B740D2E665}"/>
              </a:ext>
            </a:extLst>
          </p:cNvPr>
          <p:cNvSpPr txBox="1"/>
          <p:nvPr/>
        </p:nvSpPr>
        <p:spPr>
          <a:xfrm>
            <a:off x="3182727" y="5223163"/>
            <a:ext cx="1895509" cy="13696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Armor-X |K10 </a:t>
            </a:r>
            <a:r>
              <a:rPr lang="en-US" sz="1200" b="1">
                <a:effectLst/>
                <a:latin typeface="+mj-lt"/>
                <a:ea typeface="Calibri" panose="020F0502020204030204" pitchFamily="34" charset="0"/>
              </a:rPr>
              <a:t>Shockproof case </a:t>
            </a:r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w/ kickstand, hand-strap, &amp; </a:t>
            </a:r>
            <a:r>
              <a:rPr lang="en-US" sz="800" b="1" i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X-MOUNT adapter 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78019394</a:t>
            </a:r>
            <a:br>
              <a:rPr lang="en-US" sz="12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US" sz="9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ZXS-LN-K10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$34.99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92BCA307-0CA1-4667-A5B3-3AB699C30DA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10966" y="3857875"/>
            <a:ext cx="1453316" cy="1434684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67049AEF-4FB8-4E46-B4FC-79BD5D12CE2E}"/>
              </a:ext>
            </a:extLst>
          </p:cNvPr>
          <p:cNvSpPr txBox="1"/>
          <p:nvPr/>
        </p:nvSpPr>
        <p:spPr>
          <a:xfrm>
            <a:off x="7038534" y="5318090"/>
            <a:ext cx="170331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Armor-X </a:t>
            </a:r>
            <a:r>
              <a:rPr lang="en-US" sz="1200" b="1">
                <a:effectLst/>
                <a:ea typeface="Calibri" panose="020F0502020204030204" pitchFamily="34" charset="0"/>
              </a:rPr>
              <a:t>|K10 Shockproof Case </a:t>
            </a:r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w/ kickstand, </a:t>
            </a:r>
            <a:r>
              <a:rPr lang="en-US" sz="800" b="1" i="1" u="sng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revolving</a:t>
            </a:r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hand-strap</a:t>
            </a:r>
            <a:b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78019393</a:t>
            </a:r>
            <a:b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  <a:t>ZUN-LN-K10</a:t>
            </a:r>
            <a:b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$34.99</a:t>
            </a:r>
          </a:p>
          <a:p>
            <a:pPr algn="ctr"/>
            <a: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endParaRPr lang="en-US" sz="100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695AA13D-2305-47F8-9431-CC41015EC08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0623" y="3942009"/>
            <a:ext cx="1139140" cy="137608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A488FB40-F657-44D8-AD06-B5498CC8A33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69525" y="4087544"/>
            <a:ext cx="1318141" cy="1376081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4F6D4AD9-53D0-497F-AF84-0C3E6CF6FEB8}"/>
              </a:ext>
            </a:extLst>
          </p:cNvPr>
          <p:cNvSpPr txBox="1"/>
          <p:nvPr/>
        </p:nvSpPr>
        <p:spPr>
          <a:xfrm>
            <a:off x="1361272" y="5526729"/>
            <a:ext cx="206502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Armor-X | K10 Folio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</a:rPr>
              <a:t>78019392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DB60619F-CE30-4AD1-8ACE-77AD62DD4672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52828" y="1499613"/>
            <a:ext cx="1524703" cy="1315222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49B53680-25F2-4B3B-9083-188486C1D02A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02744" y="1601455"/>
            <a:ext cx="1364501" cy="1020990"/>
          </a:xfrm>
          <a:prstGeom prst="rect">
            <a:avLst/>
          </a:prstGeom>
        </p:spPr>
      </p:pic>
      <p:sp>
        <p:nvSpPr>
          <p:cNvPr id="36" name="Title 2">
            <a:extLst>
              <a:ext uri="{FF2B5EF4-FFF2-40B4-BE49-F238E27FC236}">
                <a16:creationId xmlns:a16="http://schemas.microsoft.com/office/drawing/2014/main" id="{FAB127ED-F09B-4FE5-AACB-223414D8DD21}"/>
              </a:ext>
            </a:extLst>
          </p:cNvPr>
          <p:cNvSpPr txBox="1">
            <a:spLocks/>
          </p:cNvSpPr>
          <p:nvPr/>
        </p:nvSpPr>
        <p:spPr>
          <a:xfrm>
            <a:off x="436117" y="325005"/>
            <a:ext cx="9998075" cy="720725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/>
              <a:t>LENOVO Android Tablets  Accessories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182D024-6C45-4E87-9100-2D75125483EF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54231" y="1512541"/>
            <a:ext cx="1156320" cy="123598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8A82E0E-FD19-433E-9768-CB6684474F2A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41692" y="1512541"/>
            <a:ext cx="1149971" cy="117765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48BF324-707B-4AAE-B829-B2AAC44B683F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4737" y="1508508"/>
            <a:ext cx="1201784" cy="118145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B3192F9-B0A3-48D7-B582-20B158A03B58}"/>
              </a:ext>
            </a:extLst>
          </p:cNvPr>
          <p:cNvSpPr/>
          <p:nvPr/>
        </p:nvSpPr>
        <p:spPr>
          <a:xfrm>
            <a:off x="115072" y="1492594"/>
            <a:ext cx="3476266" cy="2057604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095722-BF4F-4E30-BDF0-FB15D96563E9}"/>
              </a:ext>
            </a:extLst>
          </p:cNvPr>
          <p:cNvSpPr txBox="1"/>
          <p:nvPr/>
        </p:nvSpPr>
        <p:spPr>
          <a:xfrm>
            <a:off x="1605145" y="1291553"/>
            <a:ext cx="612668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/>
              <a:t>M8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68E7574F-ABF3-41B0-9C7A-6D7C897C0ABB}"/>
              </a:ext>
            </a:extLst>
          </p:cNvPr>
          <p:cNvSpPr/>
          <p:nvPr/>
        </p:nvSpPr>
        <p:spPr>
          <a:xfrm>
            <a:off x="3771907" y="1495894"/>
            <a:ext cx="8292191" cy="2057604"/>
          </a:xfrm>
          <a:prstGeom prst="roundRect">
            <a:avLst/>
          </a:prstGeom>
          <a:noFill/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EB3D8C4-FDDC-44A2-BD17-F70E8ED98F66}"/>
              </a:ext>
            </a:extLst>
          </p:cNvPr>
          <p:cNvSpPr txBox="1"/>
          <p:nvPr/>
        </p:nvSpPr>
        <p:spPr>
          <a:xfrm>
            <a:off x="6658190" y="1303527"/>
            <a:ext cx="93863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/>
              <a:t>M10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27A8E8C8-D861-49DC-80DB-E9AC0CE91CAF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36397" y="1604189"/>
            <a:ext cx="1107593" cy="1186706"/>
          </a:xfrm>
          <a:prstGeom prst="rect">
            <a:avLst/>
          </a:prstGeom>
        </p:spPr>
      </p:pic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68C00A1F-138B-4D4F-8662-12ADB5D80251}"/>
              </a:ext>
            </a:extLst>
          </p:cNvPr>
          <p:cNvSpPr/>
          <p:nvPr/>
        </p:nvSpPr>
        <p:spPr>
          <a:xfrm>
            <a:off x="177209" y="3911865"/>
            <a:ext cx="11918447" cy="2361445"/>
          </a:xfrm>
          <a:prstGeom prst="roundRect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9297FEA-AC82-4D25-82F1-4886BD0D67FE}"/>
              </a:ext>
            </a:extLst>
          </p:cNvPr>
          <p:cNvSpPr txBox="1"/>
          <p:nvPr/>
        </p:nvSpPr>
        <p:spPr>
          <a:xfrm>
            <a:off x="5087582" y="3684332"/>
            <a:ext cx="81191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/>
              <a:t>K10</a:t>
            </a:r>
          </a:p>
        </p:txBody>
      </p:sp>
      <p:pic>
        <p:nvPicPr>
          <p:cNvPr id="40" name="Picture 2">
            <a:extLst>
              <a:ext uri="{FF2B5EF4-FFF2-40B4-BE49-F238E27FC236}">
                <a16:creationId xmlns:a16="http://schemas.microsoft.com/office/drawing/2014/main" id="{8714041E-9C47-4954-8D79-EE2AFB1013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695361" y="3997964"/>
            <a:ext cx="1662386" cy="13358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2CFC0315-6FD7-4C6C-BE29-869C72CE6DF1}"/>
              </a:ext>
            </a:extLst>
          </p:cNvPr>
          <p:cNvSpPr txBox="1"/>
          <p:nvPr/>
        </p:nvSpPr>
        <p:spPr>
          <a:xfrm>
            <a:off x="8647091" y="5375792"/>
            <a:ext cx="180964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>
                <a:latin typeface="+mn-lt"/>
              </a:rPr>
              <a:t>K10 Battery Less Power Adapter </a:t>
            </a:r>
          </a:p>
          <a:p>
            <a:pPr algn="ctr"/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b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US" sz="800"/>
              <a:t>4X20V24674</a:t>
            </a:r>
            <a:b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$69.99</a:t>
            </a:r>
          </a:p>
          <a:p>
            <a:pPr algn="ctr"/>
            <a: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endParaRPr lang="en-US" sz="100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1DDD748-B207-4EDB-8E86-DD23800CC7FE}"/>
              </a:ext>
            </a:extLst>
          </p:cNvPr>
          <p:cNvSpPr txBox="1"/>
          <p:nvPr/>
        </p:nvSpPr>
        <p:spPr>
          <a:xfrm>
            <a:off x="10357747" y="5169421"/>
            <a:ext cx="1809648" cy="9848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lang="en-US" sz="1200" b="1" i="0" u="none" strike="noStrike" baseline="0">
                <a:solidFill>
                  <a:srgbClr val="000000"/>
                </a:solidFill>
              </a:rPr>
              <a:t>Kastus Ant-</a:t>
            </a:r>
            <a:r>
              <a:rPr lang="en-US" sz="1200" b="1">
                <a:solidFill>
                  <a:srgbClr val="000000"/>
                </a:solidFill>
              </a:rPr>
              <a:t>Microbial</a:t>
            </a:r>
            <a:r>
              <a:rPr lang="en-US" sz="1200" b="1" i="0" u="none" strike="noStrike" baseline="0">
                <a:solidFill>
                  <a:srgbClr val="000000"/>
                </a:solidFill>
              </a:rPr>
              <a:t> Screen Protector </a:t>
            </a:r>
            <a:br>
              <a:rPr lang="en-US" sz="1200" b="0" i="0" u="none" strike="noStrike" baseline="0">
                <a:solidFill>
                  <a:srgbClr val="000000"/>
                </a:solidFill>
              </a:rPr>
            </a:br>
            <a:r>
              <a:rPr lang="en-US" sz="800" b="0" i="0" u="none" strike="noStrike" baseline="0">
                <a:solidFill>
                  <a:srgbClr val="000000"/>
                </a:solidFill>
              </a:rPr>
              <a:t>40F0KS2001</a:t>
            </a:r>
          </a:p>
          <a:p>
            <a:pPr algn="ctr"/>
            <a:r>
              <a:rPr lang="en-US" sz="800" b="0" i="0" u="none" strike="noStrike" baseline="0">
                <a:solidFill>
                  <a:srgbClr val="000000"/>
                </a:solidFill>
              </a:rPr>
              <a:t>$29.99</a:t>
            </a:r>
            <a:endParaRPr lang="en-US" sz="80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4D7F997-759A-4DC5-90BA-F7B4A02776D9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37747" y="4017670"/>
            <a:ext cx="849649" cy="1224760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DBA3F3C5-1896-4DF9-8490-997AE05DF715}"/>
              </a:ext>
            </a:extLst>
          </p:cNvPr>
          <p:cNvSpPr txBox="1"/>
          <p:nvPr/>
        </p:nvSpPr>
        <p:spPr>
          <a:xfrm>
            <a:off x="5104100" y="5398091"/>
            <a:ext cx="1895509" cy="11233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Rugged case for Lenovo Tablet K10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78019381</a:t>
            </a:r>
            <a:br>
              <a:rPr lang="en-US" sz="12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HK" altLang="zh-CN" sz="900">
                <a:latin typeface="Helvetica Neue Light" panose="02000403000000020004" pitchFamily="2" charset="0"/>
                <a:ea typeface="Helvetica Neue Light" panose="02000403000000020004" pitchFamily="2" charset="0"/>
              </a:rPr>
              <a:t>RIN-LN-K10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$34.99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080B18B-D66F-47E7-8A6D-4D8DF78A08F1}"/>
              </a:ext>
            </a:extLst>
          </p:cNvPr>
          <p:cNvSpPr txBox="1"/>
          <p:nvPr/>
        </p:nvSpPr>
        <p:spPr>
          <a:xfrm>
            <a:off x="281904" y="6469154"/>
            <a:ext cx="609698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  <a:r>
              <a:rPr lang="en-US" sz="80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Contact Synnex for a quote with Armor-X part number.  NSPs that purchase direct can use Lenovo MTM to order Lenovo Direct.    </a:t>
            </a:r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3721941616"/>
      </p:ext>
    </p:extLst>
  </p:cSld>
  <p:clrMapOvr>
    <a:masterClrMapping/>
  </p:clrMapOvr>
  <p:transition spd="med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583D49E-0195-4B3D-81B5-1FF8D8EFB6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&amp; Lenovo Desktops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337106"/>
      </p:ext>
    </p:extLst>
  </p:cSld>
  <p:clrMapOvr>
    <a:masterClrMapping/>
  </p:clrMapOvr>
  <p:transition spd="med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Content Placeholder 10"/>
          <p:cNvSpPr>
            <a:spLocks noGrp="1"/>
          </p:cNvSpPr>
          <p:nvPr>
            <p:ph sz="half" idx="18"/>
          </p:nvPr>
        </p:nvSpPr>
        <p:spPr/>
        <p:txBody>
          <a:bodyPr/>
          <a:lstStyle/>
          <a:p>
            <a:pPr>
              <a:lnSpc>
                <a:spcPct val="100000"/>
              </a:lnSpc>
            </a:pPr>
            <a:r>
              <a:rPr lang="en-US" err="1"/>
              <a:t>TopSeller</a:t>
            </a:r>
            <a:r>
              <a:rPr lang="en-US"/>
              <a:t> model strategy</a:t>
            </a:r>
          </a:p>
          <a:p>
            <a:pPr lvl="1">
              <a:lnSpc>
                <a:spcPct val="100000"/>
              </a:lnSpc>
            </a:pPr>
            <a:r>
              <a:rPr lang="en-US" err="1"/>
              <a:t>WiFi</a:t>
            </a:r>
            <a:r>
              <a:rPr lang="en-US"/>
              <a:t> 6E in all models*</a:t>
            </a:r>
          </a:p>
          <a:p>
            <a:pPr lvl="1">
              <a:lnSpc>
                <a:spcPct val="100000"/>
              </a:lnSpc>
            </a:pPr>
            <a:r>
              <a:rPr lang="en-US"/>
              <a:t>vPro on all i5 models*</a:t>
            </a:r>
          </a:p>
          <a:p>
            <a:pPr lvl="1">
              <a:lnSpc>
                <a:spcPct val="100000"/>
              </a:lnSpc>
            </a:pPr>
            <a:r>
              <a:rPr lang="en-US"/>
              <a:t>16GB memory baseline*</a:t>
            </a:r>
          </a:p>
          <a:p>
            <a:pPr lvl="1">
              <a:lnSpc>
                <a:spcPct val="100000"/>
              </a:lnSpc>
            </a:pPr>
            <a:r>
              <a:rPr lang="en-US"/>
              <a:t>Open DIMM on all models*</a:t>
            </a:r>
          </a:p>
          <a:p>
            <a:pPr lvl="1">
              <a:lnSpc>
                <a:spcPct val="100000"/>
              </a:lnSpc>
            </a:pPr>
            <a:r>
              <a:rPr lang="en-US"/>
              <a:t>DP in optional video port*</a:t>
            </a:r>
          </a:p>
          <a:p>
            <a:pPr lvl="1">
              <a:lnSpc>
                <a:spcPct val="100000"/>
              </a:lnSpc>
            </a:pPr>
            <a:r>
              <a:rPr lang="en-US"/>
              <a:t>Drop-ship models with 32GB+ memory</a:t>
            </a:r>
          </a:p>
          <a:p>
            <a:pPr lvl="1">
              <a:lnSpc>
                <a:spcPct val="100000"/>
              </a:lnSpc>
            </a:pPr>
            <a:r>
              <a:rPr lang="en-US"/>
              <a:t>Drop-ship models with discrete GPU</a:t>
            </a:r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marL="380819" lvl="1" indent="0" algn="r">
              <a:lnSpc>
                <a:spcPct val="100000"/>
              </a:lnSpc>
              <a:buNone/>
            </a:pPr>
            <a:r>
              <a:rPr lang="en-US" sz="1100"/>
              <a:t>*where possible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What’s new in 2024?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A0DF5D4-41E8-0FF9-F041-43B3AF2B12B2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24</a:t>
            </a:fld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F9E62D9-DE93-F326-E10F-0C659AF68FD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55" r="-63"/>
          <a:stretch/>
        </p:blipFill>
        <p:spPr>
          <a:xfrm>
            <a:off x="3248" y="893"/>
            <a:ext cx="6563517" cy="68562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9119153"/>
      </p:ext>
    </p:extLst>
  </p:cSld>
  <p:clrMapOvr>
    <a:masterClrMapping/>
  </p:clrMapOvr>
  <p:transition spd="med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1051482" y="228601"/>
            <a:ext cx="6035118" cy="861766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LENOVO TOPSELLER 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ThinkCentre &amp; Lenovo Desktops</a:t>
            </a:r>
          </a:p>
        </p:txBody>
      </p:sp>
      <p:pic>
        <p:nvPicPr>
          <p:cNvPr id="37" name="Picture 36">
            <a:hlinkClick r:id="" action="ppaction://noaction"/>
          </p:cNvPr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28263" y="253102"/>
            <a:ext cx="771096" cy="771097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7E1A633A-BB6A-4384-9254-BD283E03A9E3}"/>
              </a:ext>
            </a:extLst>
          </p:cNvPr>
          <p:cNvSpPr/>
          <p:nvPr/>
        </p:nvSpPr>
        <p:spPr>
          <a:xfrm>
            <a:off x="1051482" y="1032591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1 OF 5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24AFA8C8-F5AE-4D63-96CF-4CB0847882B7}"/>
              </a:ext>
            </a:extLst>
          </p:cNvPr>
          <p:cNvSpPr txBox="1">
            <a:spLocks/>
          </p:cNvSpPr>
          <p:nvPr/>
        </p:nvSpPr>
        <p:spPr bwMode="white">
          <a:xfrm>
            <a:off x="7315588" y="4823810"/>
            <a:ext cx="3097729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Small Form Factor 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(M70s/M75s/M80s/M90s)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0B3FE2C-37B2-4A33-8900-ABBB4240380D}"/>
              </a:ext>
            </a:extLst>
          </p:cNvPr>
          <p:cNvSpPr txBox="1">
            <a:spLocks/>
          </p:cNvSpPr>
          <p:nvPr/>
        </p:nvSpPr>
        <p:spPr bwMode="white">
          <a:xfrm>
            <a:off x="9878519" y="4537862"/>
            <a:ext cx="2226650" cy="313724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Tower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(M70t/M80t/M90t)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2A150E1D-3593-4798-AD23-90FEEF61702A}"/>
              </a:ext>
            </a:extLst>
          </p:cNvPr>
          <p:cNvSpPr txBox="1">
            <a:spLocks/>
          </p:cNvSpPr>
          <p:nvPr/>
        </p:nvSpPr>
        <p:spPr bwMode="white">
          <a:xfrm>
            <a:off x="3465443" y="5534789"/>
            <a:ext cx="2975113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(Neo 50q/M70q/M75q/M80q/M90q)</a:t>
            </a:r>
          </a:p>
        </p:txBody>
      </p:sp>
      <p:pic>
        <p:nvPicPr>
          <p:cNvPr id="26" name="Picture 2" descr="images">
            <a:extLst>
              <a:ext uri="{FF2B5EF4-FFF2-40B4-BE49-F238E27FC236}">
                <a16:creationId xmlns:a16="http://schemas.microsoft.com/office/drawing/2014/main" id="{204DEB7B-B074-4895-985B-8F94F32608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587164" y="976428"/>
            <a:ext cx="4532070" cy="38460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6" descr="images">
            <a:extLst>
              <a:ext uri="{FF2B5EF4-FFF2-40B4-BE49-F238E27FC236}">
                <a16:creationId xmlns:a16="http://schemas.microsoft.com/office/drawing/2014/main" id="{D14B6C67-8311-4400-A746-07D19DEB3C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18810" y="1566009"/>
            <a:ext cx="4091287" cy="3483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10" descr="images">
            <a:extLst>
              <a:ext uri="{FF2B5EF4-FFF2-40B4-BE49-F238E27FC236}">
                <a16:creationId xmlns:a16="http://schemas.microsoft.com/office/drawing/2014/main" id="{1F25C759-7C95-4108-B587-33A88D43631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407543" y="3217980"/>
            <a:ext cx="2799941" cy="23211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ThinkCentre Neo 50s (Intel) SFF | Energy-efficient business desktop | Lenovo  US">
            <a:extLst>
              <a:ext uri="{FF2B5EF4-FFF2-40B4-BE49-F238E27FC236}">
                <a16:creationId xmlns:a16="http://schemas.microsoft.com/office/drawing/2014/main" id="{4ABEE340-53F1-E443-F757-9C6FA4BE4C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0545" y="2492786"/>
            <a:ext cx="3216619" cy="25847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307B78D2-500A-C572-5146-140AC06757B7}"/>
              </a:ext>
            </a:extLst>
          </p:cNvPr>
          <p:cNvSpPr txBox="1">
            <a:spLocks/>
          </p:cNvSpPr>
          <p:nvPr/>
        </p:nvSpPr>
        <p:spPr bwMode="white">
          <a:xfrm>
            <a:off x="5630209" y="5169897"/>
            <a:ext cx="2395142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Neo Small Form Factor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(Neo50s)</a:t>
            </a:r>
          </a:p>
        </p:txBody>
      </p:sp>
      <p:pic>
        <p:nvPicPr>
          <p:cNvPr id="3" name="Picture 6" descr="images">
            <a:extLst>
              <a:ext uri="{FF2B5EF4-FFF2-40B4-BE49-F238E27FC236}">
                <a16:creationId xmlns:a16="http://schemas.microsoft.com/office/drawing/2014/main" id="{102AC4DC-3AD5-228A-BF5C-663231E6427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3651" y="2082794"/>
            <a:ext cx="4226529" cy="35690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D83128F2-9002-342D-A1CE-AA311052CBA8}"/>
              </a:ext>
            </a:extLst>
          </p:cNvPr>
          <p:cNvSpPr txBox="1">
            <a:spLocks/>
          </p:cNvSpPr>
          <p:nvPr/>
        </p:nvSpPr>
        <p:spPr bwMode="white">
          <a:xfrm>
            <a:off x="-3651" y="1556337"/>
            <a:ext cx="2149044" cy="672405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M75q Gen 2 Tiny  (Pictured with optional Tiny-in-One)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F35C8A-3DB9-CF59-F58E-A2E68334F45B}"/>
              </a:ext>
            </a:extLst>
          </p:cNvPr>
          <p:cNvSpPr txBox="1"/>
          <p:nvPr/>
        </p:nvSpPr>
        <p:spPr>
          <a:xfrm>
            <a:off x="417070" y="291728"/>
            <a:ext cx="656178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15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LENOVO TOPSELLER 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15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&amp; Lenovo Desktops</a:t>
            </a:r>
          </a:p>
        </p:txBody>
      </p:sp>
    </p:spTree>
    <p:extLst>
      <p:ext uri="{BB962C8B-B14F-4D97-AF65-F5344CB8AC3E}">
        <p14:creationId xmlns:p14="http://schemas.microsoft.com/office/powerpoint/2010/main" val="317894535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840B8D8-B4EF-4769-E3CD-08C454C645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2812664"/>
              </p:ext>
            </p:extLst>
          </p:nvPr>
        </p:nvGraphicFramePr>
        <p:xfrm>
          <a:off x="1573686" y="2715785"/>
          <a:ext cx="3558321" cy="36278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46753">
                  <a:extLst>
                    <a:ext uri="{9D8B030D-6E8A-4147-A177-3AD203B41FA5}">
                      <a16:colId xmlns:a16="http://schemas.microsoft.com/office/drawing/2014/main" val="960690350"/>
                    </a:ext>
                  </a:extLst>
                </a:gridCol>
                <a:gridCol w="1555784">
                  <a:extLst>
                    <a:ext uri="{9D8B030D-6E8A-4147-A177-3AD203B41FA5}">
                      <a16:colId xmlns:a16="http://schemas.microsoft.com/office/drawing/2014/main" val="2089904252"/>
                    </a:ext>
                  </a:extLst>
                </a:gridCol>
                <a:gridCol w="1555784">
                  <a:extLst>
                    <a:ext uri="{9D8B030D-6E8A-4147-A177-3AD203B41FA5}">
                      <a16:colId xmlns:a16="http://schemas.microsoft.com/office/drawing/2014/main" val="4241030314"/>
                    </a:ext>
                  </a:extLst>
                </a:gridCol>
              </a:tblGrid>
              <a:tr h="304721">
                <a:tc rowSpan="10"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Neo 50q Gen4</a:t>
                      </a:r>
                    </a:p>
                  </a:txBody>
                  <a:tcPr marL="91416" marR="91416" marT="45708" marB="45708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$709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$780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5719483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$50 Rebate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$50 Rebate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44298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12LN000CUS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12LN000BUS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5775844"/>
                  </a:ext>
                </a:extLst>
              </a:tr>
              <a:tr h="393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i5-13420H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i5-13420H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160676"/>
                  </a:ext>
                </a:extLst>
              </a:tr>
              <a:tr h="393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8GB DDR4-3200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16GB DDR4-3200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508754"/>
                  </a:ext>
                </a:extLst>
              </a:tr>
              <a:tr h="5445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256GB SSD M.2 2280 </a:t>
                      </a:r>
                      <a:r>
                        <a:rPr lang="en-US" sz="1000" err="1"/>
                        <a:t>PCle</a:t>
                      </a:r>
                      <a:r>
                        <a:rPr lang="en-US" sz="1000"/>
                        <a:t> GEN4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256GB SSD M.2 2280 PCIe GEN4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3495511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2x DP, 1x HDMI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2x DP, 1x HDMI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8213236"/>
                  </a:ext>
                </a:extLst>
              </a:tr>
              <a:tr h="5445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 AX201, 802.11ax 2x2 + BT5.2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 6 AX201, 802.11ax 2x2 + BT5.2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036148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Win 11 Pro 64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Win 11 Pro 64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924787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Onsite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Onsite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3828346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F652293-61BC-9959-74B2-FCB4D325DE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7297768"/>
              </p:ext>
            </p:extLst>
          </p:nvPr>
        </p:nvGraphicFramePr>
        <p:xfrm>
          <a:off x="6564200" y="2715785"/>
          <a:ext cx="3737735" cy="36278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46753">
                  <a:extLst>
                    <a:ext uri="{9D8B030D-6E8A-4147-A177-3AD203B41FA5}">
                      <a16:colId xmlns:a16="http://schemas.microsoft.com/office/drawing/2014/main" val="960690350"/>
                    </a:ext>
                  </a:extLst>
                </a:gridCol>
                <a:gridCol w="1645491">
                  <a:extLst>
                    <a:ext uri="{9D8B030D-6E8A-4147-A177-3AD203B41FA5}">
                      <a16:colId xmlns:a16="http://schemas.microsoft.com/office/drawing/2014/main" val="2089904252"/>
                    </a:ext>
                  </a:extLst>
                </a:gridCol>
                <a:gridCol w="1645491">
                  <a:extLst>
                    <a:ext uri="{9D8B030D-6E8A-4147-A177-3AD203B41FA5}">
                      <a16:colId xmlns:a16="http://schemas.microsoft.com/office/drawing/2014/main" val="4241030314"/>
                    </a:ext>
                  </a:extLst>
                </a:gridCol>
              </a:tblGrid>
              <a:tr h="304721">
                <a:tc rowSpan="10"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Neo 50s Gen4</a:t>
                      </a:r>
                    </a:p>
                  </a:txBody>
                  <a:tcPr marL="91416" marR="91416" marT="45708" marB="45708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$779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$819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5719483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$50 Rebate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$50 Rebate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44298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12JF0000US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12JF0002US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5775844"/>
                  </a:ext>
                </a:extLst>
              </a:tr>
              <a:tr h="393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i5-13400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i5-13400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160676"/>
                  </a:ext>
                </a:extLst>
              </a:tr>
              <a:tr h="393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8GB DDR4-3200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16GB DDR4-3200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508754"/>
                  </a:ext>
                </a:extLst>
              </a:tr>
              <a:tr h="5445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000"/>
                        <a:t>256GB SSD M.2 2280 </a:t>
                      </a:r>
                      <a:r>
                        <a:rPr lang="da-DK" sz="1000" err="1"/>
                        <a:t>PCIe</a:t>
                      </a:r>
                      <a:r>
                        <a:rPr lang="da-DK" sz="1000"/>
                        <a:t> GEN4</a:t>
                      </a:r>
                      <a:endParaRPr lang="en-US" sz="10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000"/>
                        <a:t>256GB SSD M.2 2280 </a:t>
                      </a:r>
                      <a:r>
                        <a:rPr lang="da-DK" sz="1000" err="1"/>
                        <a:t>PCIe</a:t>
                      </a:r>
                      <a:r>
                        <a:rPr lang="da-DK" sz="1000"/>
                        <a:t> GEN4</a:t>
                      </a:r>
                      <a:endParaRPr lang="en-US" sz="10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3495511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DP, 1x HDMI, 1x VGA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DP, 1x HDMI, 1x VGA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8213236"/>
                  </a:ext>
                </a:extLst>
              </a:tr>
              <a:tr h="5445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 AX201, 802.11ax 2x2 + BT5.1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 AX201, 802.11ax 2x2 + BT5.1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036148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Win 11 Pro 64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Win 11 Pro 64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924787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Onsite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Onsite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3828346"/>
                  </a:ext>
                </a:extLst>
              </a:tr>
            </a:tbl>
          </a:graphicData>
        </a:graphic>
      </p:graphicFrame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6E4C18A-310D-EC02-FD8B-F4F592CA9004}"/>
              </a:ext>
            </a:extLst>
          </p:cNvPr>
          <p:cNvSpPr>
            <a:spLocks noGrp="1"/>
          </p:cNvSpPr>
          <p:nvPr>
            <p:ph type="body" idx="10"/>
          </p:nvPr>
        </p:nvSpPr>
        <p:spPr/>
        <p:txBody>
          <a:bodyPr/>
          <a:lstStyle/>
          <a:p>
            <a:r>
              <a:rPr lang="en-US"/>
              <a:t>Focus Models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48804ECF-3B34-9ED8-13BC-B8F0D42830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neo Tiny &amp; SFF</a:t>
            </a:r>
          </a:p>
        </p:txBody>
      </p:sp>
      <p:pic>
        <p:nvPicPr>
          <p:cNvPr id="8" name="Picture 7" descr="A rectangular electronic device with buttons and a black background&#10;&#10;Description automatically generated">
            <a:extLst>
              <a:ext uri="{FF2B5EF4-FFF2-40B4-BE49-F238E27FC236}">
                <a16:creationId xmlns:a16="http://schemas.microsoft.com/office/drawing/2014/main" id="{91C8FE02-9F8E-39BB-0A86-AB705C6A5C0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66" t="28324" r="7766" b="28324"/>
          <a:stretch/>
        </p:blipFill>
        <p:spPr>
          <a:xfrm>
            <a:off x="2185830" y="1517905"/>
            <a:ext cx="2334030" cy="1197880"/>
          </a:xfrm>
          <a:prstGeom prst="rect">
            <a:avLst/>
          </a:prstGeom>
        </p:spPr>
      </p:pic>
      <p:pic>
        <p:nvPicPr>
          <p:cNvPr id="10" name="Picture 9" descr="A black rectangular electronic device&#10;&#10;Description automatically generated">
            <a:extLst>
              <a:ext uri="{FF2B5EF4-FFF2-40B4-BE49-F238E27FC236}">
                <a16:creationId xmlns:a16="http://schemas.microsoft.com/office/drawing/2014/main" id="{26B639B2-2CBE-ECE7-2E5D-3652E21F7BB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83" t="6453" r="18983" b="6453"/>
          <a:stretch/>
        </p:blipFill>
        <p:spPr>
          <a:xfrm>
            <a:off x="7623781" y="443306"/>
            <a:ext cx="1618572" cy="22724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4287092"/>
      </p:ext>
    </p:extLst>
  </p:cSld>
  <p:clrMapOvr>
    <a:masterClrMapping/>
  </p:clrMapOvr>
  <p:transition spd="med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4224EFCA-B11B-159F-6BE2-63C547C662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9971601"/>
              </p:ext>
            </p:extLst>
          </p:nvPr>
        </p:nvGraphicFramePr>
        <p:xfrm>
          <a:off x="5319583" y="1678663"/>
          <a:ext cx="3983275" cy="3500674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500107">
                  <a:extLst>
                    <a:ext uri="{9D8B030D-6E8A-4147-A177-3AD203B41FA5}">
                      <a16:colId xmlns:a16="http://schemas.microsoft.com/office/drawing/2014/main" val="960690350"/>
                    </a:ext>
                  </a:extLst>
                </a:gridCol>
                <a:gridCol w="1741584">
                  <a:extLst>
                    <a:ext uri="{9D8B030D-6E8A-4147-A177-3AD203B41FA5}">
                      <a16:colId xmlns:a16="http://schemas.microsoft.com/office/drawing/2014/main" val="2089904252"/>
                    </a:ext>
                  </a:extLst>
                </a:gridCol>
                <a:gridCol w="1741584">
                  <a:extLst>
                    <a:ext uri="{9D8B030D-6E8A-4147-A177-3AD203B41FA5}">
                      <a16:colId xmlns:a16="http://schemas.microsoft.com/office/drawing/2014/main" val="1631461707"/>
                    </a:ext>
                  </a:extLst>
                </a:gridCol>
              </a:tblGrid>
              <a:tr h="311171">
                <a:tc rowSpan="10"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M60q Chromebox</a:t>
                      </a:r>
                    </a:p>
                  </a:txBody>
                  <a:tcPr marL="91416" marR="91416" marT="45708" marB="45708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8898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$309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$494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5719483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$15 Rebate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$25 Rebate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44298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12C60006US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12C60008US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5775844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Celeron 7305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i3-1215U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160676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4GB DDR4-3200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8GB DDR4-3200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508754"/>
                  </a:ext>
                </a:extLst>
              </a:tr>
              <a:tr h="505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64GB eMMC 5.1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128GB SSD M.2 2242 PCIe GEN3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3495511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HDMI 2.1 TMDS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HDMI 2.1 TMDS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8213236"/>
                  </a:ext>
                </a:extLst>
              </a:tr>
              <a:tr h="505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6E AX211, 802.11ax 2x2 + BT5.3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6E AX211, 802.11ax 2x2 + BT5.3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036148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ChromeOS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ChromeOS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924787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Courier or Carry-in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Courier or Carry-in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3828346"/>
                  </a:ext>
                </a:extLst>
              </a:tr>
            </a:tbl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A480DF61-9304-8438-74C1-91508BA551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M60q Chromebox</a:t>
            </a:r>
          </a:p>
        </p:txBody>
      </p:sp>
      <p:pic>
        <p:nvPicPr>
          <p:cNvPr id="10" name="Picture 9" descr="A black rectangular device with buttons and ports&#10;&#10;Description automatically generated">
            <a:extLst>
              <a:ext uri="{FF2B5EF4-FFF2-40B4-BE49-F238E27FC236}">
                <a16:creationId xmlns:a16="http://schemas.microsoft.com/office/drawing/2014/main" id="{11FB6F9C-2447-CEC0-A465-48D9076093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932" y="1200864"/>
            <a:ext cx="4456273" cy="44562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2990209"/>
      </p:ext>
    </p:extLst>
  </p:cSld>
  <p:clrMapOvr>
    <a:masterClrMapping/>
  </p:clrMapOvr>
  <p:transition spd="med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/>
              <a:t>ThinkCentre Gen 3 Alderlake Tiny Desktops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9949CE1-C206-4895-B69B-C720E9753EDC}"/>
              </a:ext>
            </a:extLst>
          </p:cNvPr>
          <p:cNvSpPr txBox="1"/>
          <p:nvPr/>
        </p:nvSpPr>
        <p:spPr>
          <a:xfrm>
            <a:off x="8660330" y="1014628"/>
            <a:ext cx="3004448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0D8B46-F371-4082-BFEC-033DE3553A8E}"/>
              </a:ext>
            </a:extLst>
          </p:cNvPr>
          <p:cNvSpPr/>
          <p:nvPr/>
        </p:nvSpPr>
        <p:spPr>
          <a:xfrm>
            <a:off x="1051483" y="3125443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2 OF 3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00E6019E-ECDC-4CDF-A472-4351A4D1C79A}"/>
              </a:ext>
            </a:extLst>
          </p:cNvPr>
          <p:cNvSpPr txBox="1">
            <a:spLocks/>
          </p:cNvSpPr>
          <p:nvPr/>
        </p:nvSpPr>
        <p:spPr bwMode="white">
          <a:xfrm>
            <a:off x="7862530" y="2890664"/>
            <a:ext cx="1991628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794A9DE-3024-4B6C-9F21-CFB767EE83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352256"/>
              </p:ext>
            </p:extLst>
          </p:nvPr>
        </p:nvGraphicFramePr>
        <p:xfrm>
          <a:off x="1469773" y="1179669"/>
          <a:ext cx="6049078" cy="23001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776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174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7361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133275">
                  <a:extLst>
                    <a:ext uri="{9D8B030D-6E8A-4147-A177-3AD203B41FA5}">
                      <a16:colId xmlns:a16="http://schemas.microsoft.com/office/drawing/2014/main" val="3445883400"/>
                    </a:ext>
                  </a:extLst>
                </a:gridCol>
                <a:gridCol w="122993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17110">
                  <a:extLst>
                    <a:ext uri="{9D8B030D-6E8A-4147-A177-3AD203B41FA5}">
                      <a16:colId xmlns:a16="http://schemas.microsoft.com/office/drawing/2014/main" val="1543529604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M70q Tiny Gen 3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$869</a:t>
                      </a: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$919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$949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$1,199</a:t>
                      </a: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$1,259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8" marR="0" marT="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$575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$590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$600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$800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$1158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11T3000BUS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11T300C0US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11T300C9US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11T3000RUS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11T30012US</a:t>
                      </a:r>
                      <a:r>
                        <a:rPr lang="en-US" sz="1100" b="0" i="0" u="none" strike="noStrike" noProof="0">
                          <a:solidFill>
                            <a:srgbClr val="000000"/>
                          </a:solidFill>
                          <a:effectLst/>
                        </a:rPr>
                        <a:t> 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i5-12400T 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i5-12400T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i5-12400T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i7-12700T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i7-12700T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16GB DDR4 2666MHz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1TB SSD M.2 PCIe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 11 Pro 64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7" name="Picture 10" descr="images">
            <a:extLst>
              <a:ext uri="{FF2B5EF4-FFF2-40B4-BE49-F238E27FC236}">
                <a16:creationId xmlns:a16="http://schemas.microsoft.com/office/drawing/2014/main" id="{90050157-A431-46CD-B817-B3805BA76E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922383" y="1129444"/>
            <a:ext cx="1931775" cy="1591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B19706C9-EEA5-067F-B4A8-499A98868B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7226301"/>
              </p:ext>
            </p:extLst>
          </p:nvPr>
        </p:nvGraphicFramePr>
        <p:xfrm>
          <a:off x="8633" y="3700729"/>
          <a:ext cx="3950112" cy="23001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2215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0800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8416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23579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M80q Tiny Gen 3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$989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$1,029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$1,399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230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150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150 Rebate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11U10010US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11U10054US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11U1000YUS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i5-12500T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i5-12500T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9E729E88-14B4-B844-75A8-75115C25E0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678359"/>
              </p:ext>
            </p:extLst>
          </p:nvPr>
        </p:nvGraphicFramePr>
        <p:xfrm>
          <a:off x="5525237" y="3698582"/>
          <a:ext cx="5183877" cy="2252473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9351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1973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5908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15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004">
                  <a:extLst>
                    <a:ext uri="{9D8B030D-6E8A-4147-A177-3AD203B41FA5}">
                      <a16:colId xmlns:a16="http://schemas.microsoft.com/office/drawing/2014/main" val="3240864885"/>
                    </a:ext>
                  </a:extLst>
                </a:gridCol>
              </a:tblGrid>
              <a:tr h="278706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M90q Tiny Gen 3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$1,079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$1,159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$1,199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$1,499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1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225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/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75112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 11U5000SUS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 11U50069US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 11U5004VUS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 11U50067US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i5-12500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233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8" name="Picture 8" descr="images">
            <a:extLst>
              <a:ext uri="{FF2B5EF4-FFF2-40B4-BE49-F238E27FC236}">
                <a16:creationId xmlns:a16="http://schemas.microsoft.com/office/drawing/2014/main" id="{5D53CBA9-CCB1-A9D7-2106-C59413056AE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957958" y="3813620"/>
            <a:ext cx="1301051" cy="230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31FA9157-E3F0-BB19-0F29-82472FAD3DB9}"/>
              </a:ext>
            </a:extLst>
          </p:cNvPr>
          <p:cNvSpPr txBox="1">
            <a:spLocks/>
          </p:cNvSpPr>
          <p:nvPr/>
        </p:nvSpPr>
        <p:spPr bwMode="white">
          <a:xfrm>
            <a:off x="3958746" y="6004395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M80q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pic>
        <p:nvPicPr>
          <p:cNvPr id="21" name="Picture 2" descr="images">
            <a:extLst>
              <a:ext uri="{FF2B5EF4-FFF2-40B4-BE49-F238E27FC236}">
                <a16:creationId xmlns:a16="http://schemas.microsoft.com/office/drawing/2014/main" id="{B20220E4-D679-4DA2-C5D1-F6ED500738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51543" y="3905409"/>
            <a:ext cx="2714238" cy="2330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752207DC-4D1A-3E2E-2DA8-87248C1C1AED}"/>
              </a:ext>
            </a:extLst>
          </p:cNvPr>
          <p:cNvSpPr txBox="1">
            <a:spLocks/>
          </p:cNvSpPr>
          <p:nvPr/>
        </p:nvSpPr>
        <p:spPr bwMode="white">
          <a:xfrm>
            <a:off x="10162554" y="6159843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M90q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0920B5A-6DC6-8CBB-68D2-7DB6E58CA323}"/>
              </a:ext>
            </a:extLst>
          </p:cNvPr>
          <p:cNvSpPr txBox="1"/>
          <p:nvPr/>
        </p:nvSpPr>
        <p:spPr>
          <a:xfrm>
            <a:off x="609821" y="6011287"/>
            <a:ext cx="274320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800">
                <a:solidFill>
                  <a:srgbClr val="FF0000"/>
                </a:solidFill>
                <a:latin typeface="Arial"/>
                <a:cs typeface="Arial"/>
              </a:rPr>
              <a:t>M80q Going EOL soon</a:t>
            </a:r>
            <a:endParaRPr lang="en-US" sz="180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132554"/>
      </p:ext>
    </p:extLst>
  </p:cSld>
  <p:clrMapOvr>
    <a:masterClrMapping/>
  </p:clrMapOvr>
  <p:transition spd="med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>
                <a:latin typeface="Arial"/>
                <a:cs typeface="Arial"/>
              </a:rPr>
              <a:t>ThinkCentre Gen 4  Raptorlake Tiny Desktops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9949CE1-C206-4895-B69B-C720E9753EDC}"/>
              </a:ext>
            </a:extLst>
          </p:cNvPr>
          <p:cNvSpPr txBox="1"/>
          <p:nvPr/>
        </p:nvSpPr>
        <p:spPr>
          <a:xfrm>
            <a:off x="8660330" y="1014628"/>
            <a:ext cx="3004448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0D8B46-F371-4082-BFEC-033DE3553A8E}"/>
              </a:ext>
            </a:extLst>
          </p:cNvPr>
          <p:cNvSpPr/>
          <p:nvPr/>
        </p:nvSpPr>
        <p:spPr>
          <a:xfrm>
            <a:off x="1051483" y="3125443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2 OF 3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00E6019E-ECDC-4CDF-A472-4351A4D1C79A}"/>
              </a:ext>
            </a:extLst>
          </p:cNvPr>
          <p:cNvSpPr txBox="1">
            <a:spLocks/>
          </p:cNvSpPr>
          <p:nvPr/>
        </p:nvSpPr>
        <p:spPr bwMode="white">
          <a:xfrm>
            <a:off x="7862530" y="2890664"/>
            <a:ext cx="1991628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794A9DE-3024-4B6C-9F21-CFB767EE83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5042574"/>
              </p:ext>
            </p:extLst>
          </p:nvPr>
        </p:nvGraphicFramePr>
        <p:xfrm>
          <a:off x="1469773" y="1179669"/>
          <a:ext cx="6049078" cy="23001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776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174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7361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133275">
                  <a:extLst>
                    <a:ext uri="{9D8B030D-6E8A-4147-A177-3AD203B41FA5}">
                      <a16:colId xmlns:a16="http://schemas.microsoft.com/office/drawing/2014/main" val="3445883400"/>
                    </a:ext>
                  </a:extLst>
                </a:gridCol>
                <a:gridCol w="122993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17110">
                  <a:extLst>
                    <a:ext uri="{9D8B030D-6E8A-4147-A177-3AD203B41FA5}">
                      <a16:colId xmlns:a16="http://schemas.microsoft.com/office/drawing/2014/main" val="1543529604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M70q Tiny Gen 4</a:t>
                      </a:r>
                      <a:endParaRPr lang="en-US"/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854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924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944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$1,309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8" marR="0" marT="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 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2E30003US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12E30001US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12E3004YUS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12E30000US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12E3005CUS  </a:t>
                      </a:r>
                      <a:endParaRPr lang="en-US" b="1"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i5-13400T 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i5-13400T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i5-13400T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Core i7-12700T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Core i7-12700T</a:t>
                      </a:r>
                      <a:endParaRPr lang="en-US" b="0"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16GB DDR4 2666MHz</a:t>
                      </a:r>
                      <a:endParaRPr lang="en-US" b="0"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1TB SSD M.2 PCIe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 11 Pro 64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7" name="Picture 10" descr="images">
            <a:extLst>
              <a:ext uri="{FF2B5EF4-FFF2-40B4-BE49-F238E27FC236}">
                <a16:creationId xmlns:a16="http://schemas.microsoft.com/office/drawing/2014/main" id="{90050157-A431-46CD-B817-B3805BA76E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922383" y="1129444"/>
            <a:ext cx="1931775" cy="1591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B19706C9-EEA5-067F-B4A8-499A98868B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3000469"/>
              </p:ext>
            </p:extLst>
          </p:nvPr>
        </p:nvGraphicFramePr>
        <p:xfrm>
          <a:off x="1469045" y="3831644"/>
          <a:ext cx="5260019" cy="2399321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3247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759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94468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25345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53453">
                  <a:extLst>
                    <a:ext uri="{9D8B030D-6E8A-4147-A177-3AD203B41FA5}">
                      <a16:colId xmlns:a16="http://schemas.microsoft.com/office/drawing/2014/main" val="347974953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M80q Tiny Gen 4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1,049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1,089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1,119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$1,399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8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12E90014US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12E90001US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12E90013US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12E90003US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latin typeface="Arial"/>
                        </a:rPr>
                        <a:t>   Core i5-13500T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latin typeface="Arial"/>
                        </a:rPr>
                        <a:t>Core i5-13500T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800" b="0" i="0" u="none" strike="noStrike" noProof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Core i5-13500T</a:t>
                      </a:r>
                    </a:p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i7-13700T</a:t>
                      </a:r>
                    </a:p>
                  </a:txBody>
                  <a:tcPr marL="9524" marR="9524" marT="9524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16GB DDR4 2666MHz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512GB SSD M.2 PCIe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 rtl="0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8" name="Picture 8" descr="images">
            <a:extLst>
              <a:ext uri="{FF2B5EF4-FFF2-40B4-BE49-F238E27FC236}">
                <a16:creationId xmlns:a16="http://schemas.microsoft.com/office/drawing/2014/main" id="{5D53CBA9-CCB1-A9D7-2106-C59413056AE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782178" y="3556152"/>
            <a:ext cx="1301051" cy="230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31FA9157-E3F0-BB19-0F29-82472FAD3DB9}"/>
              </a:ext>
            </a:extLst>
          </p:cNvPr>
          <p:cNvSpPr txBox="1">
            <a:spLocks/>
          </p:cNvSpPr>
          <p:nvPr/>
        </p:nvSpPr>
        <p:spPr bwMode="white">
          <a:xfrm>
            <a:off x="7595734" y="6004395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M80q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4F5AF8B-8A46-B615-6F0D-1B319D47DDFF}"/>
              </a:ext>
            </a:extLst>
          </p:cNvPr>
          <p:cNvSpPr txBox="1"/>
          <p:nvPr/>
        </p:nvSpPr>
        <p:spPr>
          <a:xfrm>
            <a:off x="4099343" y="6286500"/>
            <a:ext cx="274320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800">
                <a:solidFill>
                  <a:srgbClr val="FF0000"/>
                </a:solidFill>
                <a:latin typeface="Arial" pitchFamily="34" charset="0"/>
              </a:rPr>
              <a:t>M80q Going EOL soon</a:t>
            </a:r>
            <a:r>
              <a:rPr lang="en-US" sz="1800">
                <a:latin typeface="Arial" pitchFamily="34" charset="0"/>
              </a:rPr>
              <a:t>​</a:t>
            </a:r>
          </a:p>
        </p:txBody>
      </p:sp>
    </p:spTree>
    <p:extLst>
      <p:ext uri="{BB962C8B-B14F-4D97-AF65-F5344CB8AC3E}">
        <p14:creationId xmlns:p14="http://schemas.microsoft.com/office/powerpoint/2010/main" val="2096489887"/>
      </p:ext>
    </p:extLst>
  </p:cSld>
  <p:clrMapOvr>
    <a:masterClrMapping/>
  </p:clrMapOvr>
  <p:transition spd="med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1FD1082-97D7-4FF0-93B3-F397999594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41AA927A-E204-4F69-9F72-2CE3FBDACD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49275" y="403225"/>
            <a:ext cx="11072813" cy="3842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21" dirty="0">
                <a:latin typeface="Arial" panose="020B0604020202020204" pitchFamily="34" charset="0"/>
                <a:cs typeface="Arial" panose="020B0604020202020204" pitchFamily="34" charset="0"/>
              </a:rPr>
              <a:t>LENOVO TOPSELLERS - EDUCATION</a:t>
            </a:r>
          </a:p>
        </p:txBody>
      </p:sp>
      <p:pic>
        <p:nvPicPr>
          <p:cNvPr id="8" name="Picture 7" descr="A close up of a computer&#10;&#10;Description automatically generated">
            <a:extLst>
              <a:ext uri="{FF2B5EF4-FFF2-40B4-BE49-F238E27FC236}">
                <a16:creationId xmlns:a16="http://schemas.microsoft.com/office/drawing/2014/main" id="{759224EB-39FA-4A0C-A5F1-3661E5DF024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56210" y="1627186"/>
            <a:ext cx="2436979" cy="137153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3358FED-CE2D-4649-B3F6-21229772A153}"/>
              </a:ext>
            </a:extLst>
          </p:cNvPr>
          <p:cNvSpPr txBox="1"/>
          <p:nvPr/>
        </p:nvSpPr>
        <p:spPr>
          <a:xfrm>
            <a:off x="2802225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100e Chromebook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0C29457-38BE-463B-A4A6-EFB25FB92990}"/>
              </a:ext>
            </a:extLst>
          </p:cNvPr>
          <p:cNvSpPr txBox="1"/>
          <p:nvPr/>
        </p:nvSpPr>
        <p:spPr>
          <a:xfrm>
            <a:off x="4561758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300e Chromebook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95CD48-62F0-423E-9B6E-9F344026E6C4}"/>
              </a:ext>
            </a:extLst>
          </p:cNvPr>
          <p:cNvSpPr txBox="1"/>
          <p:nvPr/>
        </p:nvSpPr>
        <p:spPr>
          <a:xfrm>
            <a:off x="6384646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500e Chromebook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02DD757-3978-4C48-801B-BC2C8C9BE6D7}"/>
              </a:ext>
            </a:extLst>
          </p:cNvPr>
          <p:cNvSpPr txBox="1"/>
          <p:nvPr/>
        </p:nvSpPr>
        <p:spPr>
          <a:xfrm>
            <a:off x="8110640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14e Chromebook</a:t>
            </a:r>
          </a:p>
        </p:txBody>
      </p:sp>
      <p:pic>
        <p:nvPicPr>
          <p:cNvPr id="15" name="Picture 14" descr="A close up of a logo&#10;&#10;Description automatically generated">
            <a:extLst>
              <a:ext uri="{FF2B5EF4-FFF2-40B4-BE49-F238E27FC236}">
                <a16:creationId xmlns:a16="http://schemas.microsoft.com/office/drawing/2014/main" id="{21734585-BED4-49DE-A9E8-8972D41ABA7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69569" y="1704096"/>
            <a:ext cx="2215076" cy="1246645"/>
          </a:xfrm>
          <a:prstGeom prst="rect">
            <a:avLst/>
          </a:prstGeom>
        </p:spPr>
      </p:pic>
      <p:pic>
        <p:nvPicPr>
          <p:cNvPr id="16" name="Picture 15" descr="A picture containing computer&#10;&#10;Description automatically generated">
            <a:extLst>
              <a:ext uri="{FF2B5EF4-FFF2-40B4-BE49-F238E27FC236}">
                <a16:creationId xmlns:a16="http://schemas.microsoft.com/office/drawing/2014/main" id="{40D73E66-BAFB-44D2-B630-B415DD36E84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99835" y="1812630"/>
            <a:ext cx="2035671" cy="1145675"/>
          </a:xfrm>
          <a:prstGeom prst="rect">
            <a:avLst/>
          </a:prstGeom>
        </p:spPr>
      </p:pic>
      <p:pic>
        <p:nvPicPr>
          <p:cNvPr id="17" name="Picture 16" descr="A close up of a computer&#10;&#10;Description automatically generated">
            <a:extLst>
              <a:ext uri="{FF2B5EF4-FFF2-40B4-BE49-F238E27FC236}">
                <a16:creationId xmlns:a16="http://schemas.microsoft.com/office/drawing/2014/main" id="{FBB8F823-12B9-42C0-8E4A-57685D2B60A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44559" y="1779809"/>
            <a:ext cx="2151538" cy="121131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B771237A-99EF-4DF2-A80E-2C04695ED8C2}"/>
              </a:ext>
            </a:extLst>
          </p:cNvPr>
          <p:cNvSpPr txBox="1"/>
          <p:nvPr/>
        </p:nvSpPr>
        <p:spPr>
          <a:xfrm>
            <a:off x="2053009" y="4833550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100e Windows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7D63FF3-9F6D-4932-AECA-0D30009085F0}"/>
              </a:ext>
            </a:extLst>
          </p:cNvPr>
          <p:cNvSpPr txBox="1"/>
          <p:nvPr/>
        </p:nvSpPr>
        <p:spPr>
          <a:xfrm>
            <a:off x="3831995" y="4819975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300e Windows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174BFE9-9BF0-4E79-B450-7428EA0BB6A2}"/>
              </a:ext>
            </a:extLst>
          </p:cNvPr>
          <p:cNvSpPr txBox="1"/>
          <p:nvPr/>
        </p:nvSpPr>
        <p:spPr>
          <a:xfrm>
            <a:off x="5350301" y="4819359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14w Windows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14850BE-B942-4600-823F-E6BA0E44421B}"/>
              </a:ext>
            </a:extLst>
          </p:cNvPr>
          <p:cNvSpPr txBox="1"/>
          <p:nvPr/>
        </p:nvSpPr>
        <p:spPr>
          <a:xfrm>
            <a:off x="6868599" y="4819359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ThinkPad 11e G5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53E5CC2-F5FC-469B-BBD7-ABC029DD2961}"/>
              </a:ext>
            </a:extLst>
          </p:cNvPr>
          <p:cNvSpPr txBox="1"/>
          <p:nvPr/>
        </p:nvSpPr>
        <p:spPr>
          <a:xfrm>
            <a:off x="8513330" y="4819975"/>
            <a:ext cx="187671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ThinkPad 11e Yoga G6</a:t>
            </a:r>
          </a:p>
        </p:txBody>
      </p:sp>
      <p:pic>
        <p:nvPicPr>
          <p:cNvPr id="23" name="Picture 22" descr="A close up of a computer&#10;&#10;Description automatically generated">
            <a:extLst>
              <a:ext uri="{FF2B5EF4-FFF2-40B4-BE49-F238E27FC236}">
                <a16:creationId xmlns:a16="http://schemas.microsoft.com/office/drawing/2014/main" id="{3CE5BE26-7EB2-4C59-930B-1F8B1AB2940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05829" y="3835545"/>
            <a:ext cx="1828811" cy="1029621"/>
          </a:xfrm>
          <a:prstGeom prst="rect">
            <a:avLst/>
          </a:prstGeom>
        </p:spPr>
      </p:pic>
      <p:pic>
        <p:nvPicPr>
          <p:cNvPr id="24" name="Picture 23" descr="A close up of a computer&#10;&#10;Description automatically generated">
            <a:extLst>
              <a:ext uri="{FF2B5EF4-FFF2-40B4-BE49-F238E27FC236}">
                <a16:creationId xmlns:a16="http://schemas.microsoft.com/office/drawing/2014/main" id="{E5E0C08C-D2D9-4307-9F2E-E5C58C36777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51464" y="3711695"/>
            <a:ext cx="2035671" cy="1146083"/>
          </a:xfrm>
          <a:prstGeom prst="rect">
            <a:avLst/>
          </a:prstGeom>
        </p:spPr>
      </p:pic>
      <p:pic>
        <p:nvPicPr>
          <p:cNvPr id="25" name="Picture 24" descr="A close up of a computer&#10;&#10;Description automatically generated">
            <a:extLst>
              <a:ext uri="{FF2B5EF4-FFF2-40B4-BE49-F238E27FC236}">
                <a16:creationId xmlns:a16="http://schemas.microsoft.com/office/drawing/2014/main" id="{DD614E7E-58F8-4599-B9A7-017367150FED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47676" y="3792300"/>
            <a:ext cx="1810826" cy="1019495"/>
          </a:xfrm>
          <a:prstGeom prst="rect">
            <a:avLst/>
          </a:prstGeom>
        </p:spPr>
      </p:pic>
      <p:pic>
        <p:nvPicPr>
          <p:cNvPr id="26" name="Picture 25" descr="A flat screen television&#10;&#10;Description automatically generated">
            <a:extLst>
              <a:ext uri="{FF2B5EF4-FFF2-40B4-BE49-F238E27FC236}">
                <a16:creationId xmlns:a16="http://schemas.microsoft.com/office/drawing/2014/main" id="{F70DA4FA-AF2F-4413-9CF2-96972E483563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89390" y="3883562"/>
            <a:ext cx="1591015" cy="89574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7CF6C289-1791-4F83-8FB1-3FB3104481E3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74730" y="3792300"/>
            <a:ext cx="1233741" cy="999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5599680"/>
      </p:ext>
    </p:extLst>
  </p:cSld>
  <p:clrMapOvr>
    <a:masterClrMapping/>
  </p:clrMapOvr>
  <p:transition spd="med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7720" y="403624"/>
            <a:ext cx="11073384" cy="521208"/>
          </a:xfrm>
        </p:spPr>
        <p:txBody>
          <a:bodyPr/>
          <a:lstStyle/>
          <a:p>
            <a:r>
              <a:rPr lang="en-US"/>
              <a:t>ThinkCentre Tiny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6" descr="images">
            <a:extLst>
              <a:ext uri="{FF2B5EF4-FFF2-40B4-BE49-F238E27FC236}">
                <a16:creationId xmlns:a16="http://schemas.microsoft.com/office/drawing/2014/main" id="{0A571A5E-15F0-4870-83AC-94990846F4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742840" y="585383"/>
            <a:ext cx="4226529" cy="35690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8" descr="images">
            <a:extLst>
              <a:ext uri="{FF2B5EF4-FFF2-40B4-BE49-F238E27FC236}">
                <a16:creationId xmlns:a16="http://schemas.microsoft.com/office/drawing/2014/main" id="{C85943E5-4A89-4121-91A8-E9AD522FA3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085332" y="1282261"/>
            <a:ext cx="2322312" cy="2073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67A60931-7D88-4EF6-9233-65AC46905719}"/>
              </a:ext>
            </a:extLst>
          </p:cNvPr>
          <p:cNvSpPr txBox="1">
            <a:spLocks/>
          </p:cNvSpPr>
          <p:nvPr/>
        </p:nvSpPr>
        <p:spPr bwMode="white">
          <a:xfrm>
            <a:off x="3325812" y="4193192"/>
            <a:ext cx="2626499" cy="469557"/>
          </a:xfrm>
          <a:prstGeom prst="rect">
            <a:avLst/>
          </a:prstGeom>
        </p:spPr>
        <p:txBody>
          <a:bodyPr lIns="91432" tIns="45716" rIns="91432" bIns="45716" anchor="t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DA650EE3-189D-4924-9134-EFF931BC0C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2500082"/>
              </p:ext>
            </p:extLst>
          </p:nvPr>
        </p:nvGraphicFramePr>
        <p:xfrm>
          <a:off x="-1" y="1258189"/>
          <a:ext cx="4309082" cy="253899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595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0234">
                  <a:extLst>
                    <a:ext uri="{9D8B030D-6E8A-4147-A177-3AD203B41FA5}">
                      <a16:colId xmlns:a16="http://schemas.microsoft.com/office/drawing/2014/main" val="45932478"/>
                    </a:ext>
                  </a:extLst>
                </a:gridCol>
                <a:gridCol w="132546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6387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72965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M75q Tiny Gen 2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679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$769</a:t>
                      </a: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849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40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hr-HR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94BC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2329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11JN008BUS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11JN002PUS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11JN0089US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Ryzen 3 PRO 5350GE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Ryzen 5 PRO 5650GE</a:t>
                      </a:r>
                    </a:p>
                  </a:txBody>
                  <a:tcPr marL="7620" marR="7620" marT="762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Ryzen 5 PRO 5650GE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1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</a:t>
                      </a:r>
                    </a:p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 Win11 Pro 64</a:t>
                      </a:r>
                    </a:p>
                    <a:p>
                      <a:pPr marL="0" algn="ctr" rtl="0" eaLnBrk="1" fontAlgn="b" latinLnBrk="0" hangingPunct="1"/>
                      <a:endParaRPr lang="en-US" sz="800" b="0" i="0" u="none" strike="noStrike" kern="120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71231CB5-55E4-40AB-927B-2ED5BB5F3B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0198275"/>
              </p:ext>
            </p:extLst>
          </p:nvPr>
        </p:nvGraphicFramePr>
        <p:xfrm>
          <a:off x="4326486" y="1282261"/>
          <a:ext cx="1340218" cy="253899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1340218">
                  <a:extLst>
                    <a:ext uri="{9D8B030D-6E8A-4147-A177-3AD203B41FA5}">
                      <a16:colId xmlns:a16="http://schemas.microsoft.com/office/drawing/2014/main" val="1794080711"/>
                    </a:ext>
                  </a:extLst>
                </a:gridCol>
              </a:tblGrid>
              <a:tr h="272965"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$989</a:t>
                      </a: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052297"/>
                  </a:ext>
                </a:extLst>
              </a:tr>
              <a:tr h="383409"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</a:p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hr-HR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94BC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0792729"/>
                  </a:ext>
                </a:extLst>
              </a:tr>
              <a:tr h="2823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11JN002RUS</a:t>
                      </a:r>
                    </a:p>
                  </a:txBody>
                  <a:tcPr marL="7620" marR="7620" marT="762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3034577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Ryzen 7 PRO 5750GE</a:t>
                      </a:r>
                    </a:p>
                  </a:txBody>
                  <a:tcPr marL="7620" marR="7620" marT="762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6785115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0805968"/>
                  </a:ext>
                </a:extLst>
              </a:tr>
              <a:tr h="429157"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361046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8019793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875490"/>
                  </a:ext>
                </a:extLst>
              </a:tr>
            </a:tbl>
          </a:graphicData>
        </a:graphic>
      </p:graphicFrame>
      <p:pic>
        <p:nvPicPr>
          <p:cNvPr id="15" name="Picture 2" descr="images">
            <a:extLst>
              <a:ext uri="{FF2B5EF4-FFF2-40B4-BE49-F238E27FC236}">
                <a16:creationId xmlns:a16="http://schemas.microsoft.com/office/drawing/2014/main" id="{2DE1CD3F-4304-439B-84FF-69957343AE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42771" y="4473957"/>
            <a:ext cx="2600137" cy="1680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65907846-EC33-41CA-A751-D5DBB2A8915E}"/>
              </a:ext>
            </a:extLst>
          </p:cNvPr>
          <p:cNvSpPr txBox="1">
            <a:spLocks/>
          </p:cNvSpPr>
          <p:nvPr/>
        </p:nvSpPr>
        <p:spPr bwMode="white">
          <a:xfrm>
            <a:off x="6139629" y="3481998"/>
            <a:ext cx="2149044" cy="672405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M75q Gen 2 Tiny  (Pictured with Tiny-in-One)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695476"/>
      </p:ext>
    </p:extLst>
  </p:cSld>
  <p:clrMapOvr>
    <a:masterClrMapping/>
  </p:clrMapOvr>
  <p:transition spd="med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Small Form Factor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FFA7624-B46C-458D-B488-CB41A1FA2B7D}"/>
              </a:ext>
            </a:extLst>
          </p:cNvPr>
          <p:cNvSpPr txBox="1"/>
          <p:nvPr/>
        </p:nvSpPr>
        <p:spPr>
          <a:xfrm>
            <a:off x="8660330" y="1022866"/>
            <a:ext cx="3095065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9CF33E5-442C-4E9D-87D2-9FA187E13437}"/>
              </a:ext>
            </a:extLst>
          </p:cNvPr>
          <p:cNvSpPr/>
          <p:nvPr/>
        </p:nvSpPr>
        <p:spPr>
          <a:xfrm>
            <a:off x="1051483" y="1032992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5 OF 8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F5028A2-3D1A-4FD0-80A7-55372C3B8E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1603033"/>
              </p:ext>
            </p:extLst>
          </p:nvPr>
        </p:nvGraphicFramePr>
        <p:xfrm>
          <a:off x="5221" y="1153630"/>
          <a:ext cx="6272195" cy="2536743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178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889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22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26939">
                  <a:extLst>
                    <a:ext uri="{9D8B030D-6E8A-4147-A177-3AD203B41FA5}">
                      <a16:colId xmlns:a16="http://schemas.microsoft.com/office/drawing/2014/main" val="3418607177"/>
                    </a:ext>
                  </a:extLst>
                </a:gridCol>
                <a:gridCol w="972047">
                  <a:extLst>
                    <a:ext uri="{9D8B030D-6E8A-4147-A177-3AD203B41FA5}">
                      <a16:colId xmlns:a16="http://schemas.microsoft.com/office/drawing/2014/main" val="224226606"/>
                    </a:ext>
                  </a:extLst>
                </a:gridCol>
                <a:gridCol w="908320">
                  <a:extLst>
                    <a:ext uri="{9D8B030D-6E8A-4147-A177-3AD203B41FA5}">
                      <a16:colId xmlns:a16="http://schemas.microsoft.com/office/drawing/2014/main" val="781729574"/>
                    </a:ext>
                  </a:extLst>
                </a:gridCol>
                <a:gridCol w="927886">
                  <a:extLst>
                    <a:ext uri="{9D8B030D-6E8A-4147-A177-3AD203B41FA5}">
                      <a16:colId xmlns:a16="http://schemas.microsoft.com/office/drawing/2014/main" val="3489192949"/>
                    </a:ext>
                  </a:extLst>
                </a:gridCol>
                <a:gridCol w="927886">
                  <a:extLst>
                    <a:ext uri="{9D8B030D-6E8A-4147-A177-3AD203B41FA5}">
                      <a16:colId xmlns:a16="http://schemas.microsoft.com/office/drawing/2014/main" val="3287360866"/>
                    </a:ext>
                  </a:extLst>
                </a:gridCol>
              </a:tblGrid>
              <a:tr h="215996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Neo 50s Gen 4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779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$819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 baseline="0">
                          <a:solidFill>
                            <a:schemeClr val="bg1"/>
                          </a:solidFill>
                        </a:rPr>
                        <a:t>M75s Gen 2 ACN SFF</a:t>
                      </a:r>
                      <a:endParaRPr lang="en-US" sz="1800" b="1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729</a:t>
                      </a:r>
                      <a:endParaRPr kumimoji="0" lang="en-US"/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$799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829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$1,039</a:t>
                      </a:r>
                      <a:endParaRPr kumimoji="0"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127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572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</a:rPr>
                        <a:t>$50 Rebate</a:t>
                      </a:r>
                      <a:endParaRPr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  <a:p>
                      <a:pPr marL="45720" marR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hr-HR" sz="900" b="1" i="0" u="none" strike="noStrike" kern="1200" cap="none" spc="0" normalizeH="0" baseline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$160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40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rgbClr val="E2231A"/>
                        </a:solidFill>
                      </a:endParaRPr>
                    </a:p>
                  </a:txBody>
                  <a:tcPr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12JF0000US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12JF0002US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 11R8004HUS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 11R8001XUS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11R80051US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11R8004GUS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i5-13400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i5-13400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Ryzen 3 PRO 5350G</a:t>
                      </a: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/>
                        <a:t>Ryzen 5 5650G</a:t>
                      </a: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latin typeface="Arial"/>
                        </a:rPr>
                        <a:t>Ryzen 5 5650G</a:t>
                      </a:r>
                      <a:endParaRPr lang="en-US"/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800" b="0"/>
                        <a:t>Ryzen 7 5750G</a:t>
                      </a:r>
                      <a:endParaRPr lang="en-US"/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708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128GB SSD M.2 PCIe</a:t>
                      </a:r>
                    </a:p>
                  </a:txBody>
                  <a:tcPr marL="0" marR="0" marT="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2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 rtl="0">
                        <a:buNone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5720" marR="0" lvl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VGA + DisplayPort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VGA + DisplayPort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 </a:t>
                      </a:r>
                    </a:p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</a:t>
                      </a:r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79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 </a:t>
                      </a:r>
                    </a:p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</a:t>
                      </a:r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5388D4B0-A492-4E86-9D50-2344D43AB0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9028499"/>
              </p:ext>
            </p:extLst>
          </p:nvPr>
        </p:nvGraphicFramePr>
        <p:xfrm>
          <a:off x="7831107" y="3887062"/>
          <a:ext cx="3744221" cy="2497797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666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1732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M90s SFF Gen 3</a:t>
                      </a: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$1,229</a:t>
                      </a:r>
                      <a:endParaRPr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$1,269</a:t>
                      </a: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$1,539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4346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952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11TT000JUS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11TT000SUS</a:t>
                      </a:r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11TT001EUS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i5-12500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197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4BBF179B-392F-4CA1-B497-6312C3F2BA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2942452"/>
              </p:ext>
            </p:extLst>
          </p:nvPr>
        </p:nvGraphicFramePr>
        <p:xfrm>
          <a:off x="3891609" y="3935045"/>
          <a:ext cx="2658252" cy="244802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980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161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286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14888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M80s SFF Gen 3</a:t>
                      </a: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$1,039</a:t>
                      </a:r>
                      <a:endParaRPr 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$1,109</a:t>
                      </a:r>
                      <a:endParaRPr 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097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9978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11TG0008US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   11TG0001US</a:t>
                      </a:r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i5-12500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D183FAD3-8543-4303-8618-47D1CAC351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9370591"/>
              </p:ext>
            </p:extLst>
          </p:nvPr>
        </p:nvGraphicFramePr>
        <p:xfrm>
          <a:off x="6555244" y="3911687"/>
          <a:ext cx="1126128" cy="244802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1126128">
                  <a:extLst>
                    <a:ext uri="{9D8B030D-6E8A-4147-A177-3AD203B41FA5}">
                      <a16:colId xmlns:a16="http://schemas.microsoft.com/office/drawing/2014/main" val="1765592331"/>
                    </a:ext>
                  </a:extLst>
                </a:gridCol>
              </a:tblGrid>
              <a:tr h="314244"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$1,439</a:t>
                      </a:r>
                      <a:endParaRPr 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5907234"/>
                  </a:ext>
                </a:extLst>
              </a:tr>
              <a:tr h="150788"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645271"/>
                  </a:ext>
                </a:extLst>
              </a:tr>
              <a:tr h="23948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11TG000AUS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9599783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2707638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1796982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0429177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4376687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5795015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1244981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385131"/>
                  </a:ext>
                </a:extLst>
              </a:tr>
            </a:tbl>
          </a:graphicData>
        </a:graphic>
      </p:graphicFrame>
      <p:pic>
        <p:nvPicPr>
          <p:cNvPr id="13" name="Picture 2" descr="images">
            <a:extLst>
              <a:ext uri="{FF2B5EF4-FFF2-40B4-BE49-F238E27FC236}">
                <a16:creationId xmlns:a16="http://schemas.microsoft.com/office/drawing/2014/main" id="{F19DE914-F837-4996-90F2-35A6A28204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96665" y="1598675"/>
            <a:ext cx="2500246" cy="22830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8269C49-8B2A-47F0-AC46-506DE6C35CB9}"/>
              </a:ext>
            </a:extLst>
          </p:cNvPr>
          <p:cNvSpPr txBox="1">
            <a:spLocks/>
          </p:cNvSpPr>
          <p:nvPr/>
        </p:nvSpPr>
        <p:spPr bwMode="white">
          <a:xfrm>
            <a:off x="10513682" y="1244873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M90s SFF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BBC774E0-123A-BA9C-F0B6-96466E9446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651035"/>
              </p:ext>
            </p:extLst>
          </p:nvPr>
        </p:nvGraphicFramePr>
        <p:xfrm>
          <a:off x="5406" y="3937283"/>
          <a:ext cx="3744221" cy="250236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666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1732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M70s SFF Gen 5</a:t>
                      </a:r>
                      <a:endParaRPr lang="en-US"/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$1,019</a:t>
                      </a:r>
                      <a:endParaRPr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$1,039</a:t>
                      </a: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$1,309</a:t>
                      </a:r>
                      <a:endParaRPr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8780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952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 12U3000WUS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12U3000UUS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</a:t>
                      </a:r>
                      <a:r>
                        <a:rPr lang="en-US" sz="11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12U3000VUS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i5-14400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i5-14400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i7-14700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DDR5-4800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800" b="0" i="0" u="none" strike="noStrike" baseline="0" noProof="0">
                          <a:solidFill>
                            <a:srgbClr val="000000"/>
                          </a:solidFill>
                          <a:latin typeface="Arial"/>
                        </a:rPr>
                        <a:t>16GB DDR5-4800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800" b="0" i="0" u="none" strike="noStrike" baseline="0" noProof="0">
                          <a:solidFill>
                            <a:srgbClr val="000000"/>
                          </a:solidFill>
                          <a:latin typeface="Arial"/>
                        </a:rPr>
                        <a:t>16GB DDR5-4800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1xDP,1xHDMI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latin typeface="Arial"/>
                        </a:rPr>
                        <a:t>1xDP,1xHDMI</a:t>
                      </a:r>
                      <a:endParaRPr lang="en-US"/>
                    </a:p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latin typeface="Arial"/>
                        </a:rPr>
                        <a:t>1xDP,1xHDMI</a:t>
                      </a:r>
                    </a:p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197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5212424"/>
      </p:ext>
    </p:extLst>
  </p:cSld>
  <p:clrMapOvr>
    <a:masterClrMapping/>
  </p:clrMapOvr>
  <p:transition spd="med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Mini Tower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4" descr="images">
            <a:extLst>
              <a:ext uri="{FF2B5EF4-FFF2-40B4-BE49-F238E27FC236}">
                <a16:creationId xmlns:a16="http://schemas.microsoft.com/office/drawing/2014/main" id="{224AC871-AE9A-4124-B444-307C5967C8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094934" y="1145972"/>
            <a:ext cx="3695791" cy="2771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5D971E2-3ECC-4F00-B147-FED868D6FD85}"/>
              </a:ext>
            </a:extLst>
          </p:cNvPr>
          <p:cNvSpPr txBox="1"/>
          <p:nvPr/>
        </p:nvSpPr>
        <p:spPr>
          <a:xfrm>
            <a:off x="8660330" y="1022866"/>
            <a:ext cx="3095065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CE4B86-3180-44A3-BB67-92B7FD11E1FC}"/>
              </a:ext>
            </a:extLst>
          </p:cNvPr>
          <p:cNvSpPr/>
          <p:nvPr/>
        </p:nvSpPr>
        <p:spPr>
          <a:xfrm>
            <a:off x="1056044" y="1032992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6 OF 8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66A6661-1642-4218-8801-3B9CDB7E02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4186965"/>
              </p:ext>
            </p:extLst>
          </p:nvPr>
        </p:nvGraphicFramePr>
        <p:xfrm>
          <a:off x="0" y="1275935"/>
          <a:ext cx="4796410" cy="258627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868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061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490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45986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51641">
                <a:tc rowSpan="9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M70t</a:t>
                      </a:r>
                      <a:r>
                        <a:rPr lang="en-US" sz="1800" b="1" baseline="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Tower Gen 5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1,059</a:t>
                      </a:r>
                      <a:endParaRPr kumimoji="0" lang="en-US"/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1,329</a:t>
                      </a:r>
                      <a:endParaRPr kumimoji="0" lang="en-US"/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64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027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12U0000MUS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12U0000LUS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12U0000JUS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/>
                        <a:t>Core i5-14500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i5-14500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i7-14700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383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DDR5-4800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900" b="0" i="0" u="none" strike="noStrike" baseline="0" noProof="0">
                          <a:solidFill>
                            <a:srgbClr val="000000"/>
                          </a:solidFill>
                          <a:latin typeface="Arial"/>
                        </a:rPr>
                        <a:t>16GB DDR5-4800</a:t>
                      </a:r>
                    </a:p>
                    <a:p>
                      <a:pPr marL="91440" lvl="0" algn="ctr">
                        <a:buNone/>
                      </a:pP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900" b="0" i="0" u="none" strike="noStrike" baseline="0" noProof="0">
                          <a:solidFill>
                            <a:srgbClr val="000000"/>
                          </a:solidFill>
                          <a:latin typeface="Arial"/>
                        </a:rPr>
                        <a:t>16GB DDR5-4800</a:t>
                      </a:r>
                    </a:p>
                    <a:p>
                      <a:pPr marL="9144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923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2C427464-9BD3-4325-B95F-DC7BB256D1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6565466"/>
              </p:ext>
            </p:extLst>
          </p:nvPr>
        </p:nvGraphicFramePr>
        <p:xfrm>
          <a:off x="6973908" y="1257939"/>
          <a:ext cx="4648116" cy="2689394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37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02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05137">
                  <a:extLst>
                    <a:ext uri="{9D8B030D-6E8A-4147-A177-3AD203B41FA5}">
                      <a16:colId xmlns:a16="http://schemas.microsoft.com/office/drawing/2014/main" val="1799682020"/>
                    </a:ext>
                  </a:extLst>
                </a:gridCol>
                <a:gridCol w="14051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67663">
                <a:tc rowSpan="9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M80t Tower Gen 3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1,129</a:t>
                      </a:r>
                      <a:endParaRPr kumimoji="0" lang="en-US"/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1,189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1,459</a:t>
                      </a:r>
                      <a:endParaRPr kumimoji="0" lang="en-US"/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66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105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6845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11TE0000US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11TE000EUS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11TE0008US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709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/>
                        <a:t>Core i5-12400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i5-12400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07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07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70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72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 </a:t>
                      </a:r>
                      <a:endParaRPr lang="cs-CZ" sz="9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1326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1" name="Picture 2" descr="images">
            <a:extLst>
              <a:ext uri="{FF2B5EF4-FFF2-40B4-BE49-F238E27FC236}">
                <a16:creationId xmlns:a16="http://schemas.microsoft.com/office/drawing/2014/main" id="{AA29AF48-F0C0-4680-A9C9-21B6DE5348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450901" y="3632198"/>
            <a:ext cx="3917312" cy="2586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32146180"/>
      </p:ext>
    </p:extLst>
  </p:cSld>
  <p:clrMapOvr>
    <a:masterClrMapping/>
  </p:clrMapOvr>
  <p:transition spd="med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All-in-One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DEFD1E-1EDE-4730-BFC0-EEACA494CCD7}"/>
              </a:ext>
            </a:extLst>
          </p:cNvPr>
          <p:cNvSpPr txBox="1"/>
          <p:nvPr/>
        </p:nvSpPr>
        <p:spPr>
          <a:xfrm>
            <a:off x="8660330" y="1022866"/>
            <a:ext cx="3062113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418AE04-FB57-4CC5-A765-E997012A78D8}"/>
              </a:ext>
            </a:extLst>
          </p:cNvPr>
          <p:cNvSpPr txBox="1"/>
          <p:nvPr/>
        </p:nvSpPr>
        <p:spPr>
          <a:xfrm>
            <a:off x="6282267" y="1278468"/>
            <a:ext cx="184714" cy="477046"/>
          </a:xfrm>
          <a:prstGeom prst="rect">
            <a:avLst/>
          </a:prstGeom>
          <a:noFill/>
        </p:spPr>
        <p:txBody>
          <a:bodyPr wrap="non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7E24977-4450-4273-B366-92917BD80FE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058037" y="2773275"/>
            <a:ext cx="1797774" cy="1348330"/>
          </a:xfrm>
          <a:prstGeom prst="rect">
            <a:avLst/>
          </a:prstGeom>
        </p:spPr>
      </p:pic>
      <p:pic>
        <p:nvPicPr>
          <p:cNvPr id="11" name="Picture 2" descr="images">
            <a:extLst>
              <a:ext uri="{FF2B5EF4-FFF2-40B4-BE49-F238E27FC236}">
                <a16:creationId xmlns:a16="http://schemas.microsoft.com/office/drawing/2014/main" id="{4627F725-08E6-4074-9091-AF74177376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213183" y="4204824"/>
            <a:ext cx="2825851" cy="2234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images">
            <a:extLst>
              <a:ext uri="{FF2B5EF4-FFF2-40B4-BE49-F238E27FC236}">
                <a16:creationId xmlns:a16="http://schemas.microsoft.com/office/drawing/2014/main" id="{8D3F891F-E3F1-46B4-945F-64DF3A91AF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983325" y="4479383"/>
            <a:ext cx="2510041" cy="19357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8" descr="images">
            <a:extLst>
              <a:ext uri="{FF2B5EF4-FFF2-40B4-BE49-F238E27FC236}">
                <a16:creationId xmlns:a16="http://schemas.microsoft.com/office/drawing/2014/main" id="{8FA1B426-E4D9-41C4-BE70-DD1C4876B6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658623" y="802253"/>
            <a:ext cx="2233858" cy="17504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0" descr="images">
            <a:extLst>
              <a:ext uri="{FF2B5EF4-FFF2-40B4-BE49-F238E27FC236}">
                <a16:creationId xmlns:a16="http://schemas.microsoft.com/office/drawing/2014/main" id="{0E5E30C3-716E-4135-8075-047BCDFB02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447432" y="1879542"/>
            <a:ext cx="2356335" cy="1981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DFDE69B6-C187-2D05-25BC-2DE4B42774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2046160"/>
              </p:ext>
            </p:extLst>
          </p:nvPr>
        </p:nvGraphicFramePr>
        <p:xfrm>
          <a:off x="153447" y="1410926"/>
          <a:ext cx="3835075" cy="2448558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146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7102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1023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6099">
                <a:tc rowSpan="1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M90a All-in-One Gen </a:t>
                      </a:r>
                      <a:r>
                        <a:rPr lang="en-US" sz="1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</a:t>
                      </a:r>
                      <a:endParaRPr kumimoji="0" lang="en-US" sz="1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1,439</a:t>
                      </a:r>
                      <a:endParaRPr kumimoji="0" lang="en-US"/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1,539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427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hr-HR" sz="8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                 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5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R="0" marT="0" marB="0" vert="vert27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12SH001MUS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12SH001LUS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latin typeface="Arial"/>
                          <a:ea typeface="Arial" charset="0"/>
                          <a:cs typeface="Arial"/>
                        </a:rPr>
                        <a:t>23.8” 1080p  Non-Touch Display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latin typeface="Arial"/>
                          <a:ea typeface="Arial" charset="0"/>
                          <a:cs typeface="Arial"/>
                        </a:rPr>
                        <a:t>23.8" 1080p  Multi-Touch Display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71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i5-14500</a:t>
                      </a:r>
                      <a:endParaRPr lang="en-US"/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i5-12400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DDR5-4800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DDR5-4800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256GB SSD M.2 PCIe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NVMe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 Opal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256GB SSD M.2 PCIe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NVMe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 Opal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88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RW,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Wi-Fi+BT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, Webcam/Mic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RW,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Wi-Fi+BT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, Webcam/Mic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Out,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UltraFlex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  Stand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Out,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UltraFlex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  Stand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57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</a:t>
                      </a:r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8965843"/>
      </p:ext>
    </p:extLst>
  </p:cSld>
  <p:clrMapOvr>
    <a:masterClrMapping/>
  </p:clrMapOvr>
  <p:transition spd="med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ThinkVision Monitors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C2D62D5-4626-4E90-ADFE-C7E08CD1AD0B}"/>
              </a:ext>
            </a:extLst>
          </p:cNvPr>
          <p:cNvSpPr txBox="1"/>
          <p:nvPr/>
        </p:nvSpPr>
        <p:spPr>
          <a:xfrm>
            <a:off x="8660330" y="1022866"/>
            <a:ext cx="2996211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object 8">
            <a:extLst>
              <a:ext uri="{FF2B5EF4-FFF2-40B4-BE49-F238E27FC236}">
                <a16:creationId xmlns:a16="http://schemas.microsoft.com/office/drawing/2014/main" id="{17E1D512-B3E6-4428-87F5-4F697C531789}"/>
              </a:ext>
            </a:extLst>
          </p:cNvPr>
          <p:cNvSpPr txBox="1"/>
          <p:nvPr/>
        </p:nvSpPr>
        <p:spPr>
          <a:xfrm>
            <a:off x="572960" y="2046461"/>
            <a:ext cx="3064476" cy="540385"/>
          </a:xfrm>
          <a:prstGeom prst="rect">
            <a:avLst/>
          </a:prstGeom>
        </p:spPr>
        <p:txBody>
          <a:bodyPr vert="horz" wrap="square" lIns="0" tIns="108439" rIns="0" bIns="0" rtlCol="0">
            <a:spAutoFit/>
          </a:bodyPr>
          <a:lstStyle/>
          <a:p>
            <a:pPr marL="0" marR="0" lvl="0" indent="0" algn="ctr" defTabSz="1217668" rtl="0" eaLnBrk="1" fontAlgn="auto" latinLnBrk="0" hangingPunct="1">
              <a:lnSpc>
                <a:spcPct val="100000"/>
              </a:lnSpc>
              <a:spcBef>
                <a:spcPts val="855"/>
              </a:spcBef>
              <a:spcAft>
                <a:spcPts val="0"/>
              </a:spcAft>
              <a:buClrTx/>
              <a:buSzTx/>
              <a:buFontTx/>
              <a:buNone/>
              <a:tabLst>
                <a:tab pos="8508674" algn="l"/>
              </a:tabLst>
              <a:defRPr/>
            </a:pPr>
            <a:r>
              <a:rPr kumimoji="0" sz="2400" b="0" i="0" u="none" strike="noStrike" kern="0" cap="none" spc="-361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T</a:t>
            </a:r>
            <a:r>
              <a:rPr kumimoji="0" sz="2400" b="0" i="0" u="none" strike="noStrike" kern="0" cap="none" spc="-335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I</a:t>
            </a:r>
            <a:r>
              <a:rPr kumimoji="0" sz="2400" b="0" i="0" u="none" strike="noStrike" kern="0" cap="none" spc="-34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N</a:t>
            </a:r>
            <a:r>
              <a:rPr kumimoji="0" sz="2400" b="0" i="0" u="none" strike="noStrike" kern="0" cap="none" spc="-1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Y</a:t>
            </a:r>
            <a:r>
              <a:rPr kumimoji="0" sz="2400" b="0" i="0" u="none" strike="noStrike" kern="0" cap="none" spc="-22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-</a:t>
            </a:r>
            <a:r>
              <a:rPr kumimoji="0" sz="2400" b="0" i="0" u="none" strike="noStrike" kern="0" cap="none" spc="-125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I</a:t>
            </a:r>
            <a:r>
              <a:rPr kumimoji="0" sz="2400" b="0" i="0" u="none" strike="noStrike" kern="0" cap="none" spc="-23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N</a:t>
            </a:r>
            <a:r>
              <a:rPr kumimoji="0" sz="2400" b="0" i="0" u="none" strike="noStrike" kern="0" cap="none" spc="-22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-</a:t>
            </a:r>
            <a:r>
              <a:rPr kumimoji="0" sz="2400" b="0" i="0" u="none" strike="noStrike" kern="0" cap="none" spc="-2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ON</a:t>
            </a:r>
            <a:r>
              <a:rPr kumimoji="0" sz="2400" b="0" i="0" u="none" strike="noStrike" kern="0" cap="none" spc="-1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E</a:t>
            </a:r>
            <a:r>
              <a:rPr kumimoji="0" lang="en-US" sz="2400" b="0" i="0" u="none" strike="noStrike" kern="0" cap="none" spc="-1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 </a:t>
            </a:r>
            <a:r>
              <a:rPr kumimoji="0" lang="en-US" sz="2800" b="1" i="0" u="none" strike="noStrike" kern="0" cap="none" spc="-274" normalizeH="0" baseline="0" noProof="0">
                <a:ln>
                  <a:noFill/>
                </a:ln>
                <a:solidFill>
                  <a:srgbClr val="EB2124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4</a:t>
            </a: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Verdana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46E68B73-01A1-4DA5-9609-67F86F2C1271}"/>
              </a:ext>
            </a:extLst>
          </p:cNvPr>
          <p:cNvGraphicFramePr>
            <a:graphicFrameLocks noGrp="1"/>
          </p:cNvGraphicFramePr>
          <p:nvPr/>
        </p:nvGraphicFramePr>
        <p:xfrm>
          <a:off x="2346053" y="3762543"/>
          <a:ext cx="2194560" cy="230678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82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24 Monitor 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$294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11GDPAR1US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23.8”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Non-Touch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 Webcam w/ Dual Mic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1 x USB Type A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BF3BF619-B480-488F-AAC3-CAF888C4A87B}"/>
              </a:ext>
            </a:extLst>
          </p:cNvPr>
          <p:cNvSpPr/>
          <p:nvPr/>
        </p:nvSpPr>
        <p:spPr>
          <a:xfrm>
            <a:off x="966485" y="2554666"/>
            <a:ext cx="2201227" cy="338546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Price is Monitor Only. 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ThinkCentre Tiny (Pictured) Sold Separately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F0949E8-2EA6-46F3-A202-315F652651F0}"/>
              </a:ext>
            </a:extLst>
          </p:cNvPr>
          <p:cNvGraphicFramePr>
            <a:graphicFrameLocks noGrp="1"/>
          </p:cNvGraphicFramePr>
          <p:nvPr/>
        </p:nvGraphicFramePr>
        <p:xfrm>
          <a:off x="7728726" y="3756329"/>
          <a:ext cx="2194560" cy="23835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744">
                <a:tc rowSpan="10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3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24</a:t>
                      </a:r>
                      <a:r>
                        <a:rPr lang="en-US" sz="1300" baseline="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 </a:t>
                      </a:r>
                      <a:r>
                        <a:rPr lang="en-US" sz="1300" b="1">
                          <a:solidFill>
                            <a:srgbClr val="00B4E5"/>
                          </a:solidFill>
                          <a:ea typeface="Helvetica Neue"/>
                          <a:cs typeface="Helvetica Neue"/>
                        </a:rPr>
                        <a:t>Touch</a:t>
                      </a:r>
                      <a:r>
                        <a:rPr lang="en-US" sz="13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 Monitor </a:t>
                      </a:r>
                      <a:endParaRPr lang="en-US" sz="13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$354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11GCPAR1US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23.8”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fr-FR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Touch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720p Webcam w/ Dual Mic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1 x USB A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E49BE243-5ACB-4CBE-A7CC-7F370EC131B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2968" y="1396127"/>
            <a:ext cx="2960661" cy="764889"/>
          </a:xfrm>
          <a:prstGeom prst="rect">
            <a:avLst/>
          </a:prstGeom>
        </p:spPr>
      </p:pic>
      <p:pic>
        <p:nvPicPr>
          <p:cNvPr id="11" name="Picture 13">
            <a:extLst>
              <a:ext uri="{FF2B5EF4-FFF2-40B4-BE49-F238E27FC236}">
                <a16:creationId xmlns:a16="http://schemas.microsoft.com/office/drawing/2014/main" id="{E2B5E22F-7B08-47C2-856F-01DA90DDB95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9723113">
            <a:off x="9173052" y="3721965"/>
            <a:ext cx="624447" cy="624284"/>
          </a:xfrm>
          <a:prstGeom prst="rect">
            <a:avLst/>
          </a:prstGeom>
        </p:spPr>
      </p:pic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764F0EA0-B6B3-4F3D-9D3A-A18037B98713}"/>
              </a:ext>
            </a:extLst>
          </p:cNvPr>
          <p:cNvGraphicFramePr>
            <a:graphicFrameLocks noGrp="1"/>
          </p:cNvGraphicFramePr>
          <p:nvPr/>
        </p:nvGraphicFramePr>
        <p:xfrm>
          <a:off x="4948915" y="3756130"/>
          <a:ext cx="2408464" cy="230678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01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67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82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27 Monitor 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$434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11JHRAR1US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1440p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Non-Touch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 RGB/IR Webcam w/ Dual Mic 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2 x USB 3.1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/ HMDI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3" name="Picture 12">
            <a:extLst>
              <a:ext uri="{FF2B5EF4-FFF2-40B4-BE49-F238E27FC236}">
                <a16:creationId xmlns:a16="http://schemas.microsoft.com/office/drawing/2014/main" id="{6E3BDB06-8BC0-4230-96BB-D0B4E61C944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92399" y="6133888"/>
            <a:ext cx="514998" cy="23171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C6D8FAC1-1D90-44E3-AC97-1EA9935D55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57952" y="1337839"/>
            <a:ext cx="3097086" cy="236867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F9C4A07-7415-4CAE-9338-59C43F6191A0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5749" y="1308000"/>
            <a:ext cx="869927" cy="461545"/>
          </a:xfrm>
          <a:prstGeom prst="rect">
            <a:avLst/>
          </a:prstGeom>
        </p:spPr>
      </p:pic>
      <p:pic>
        <p:nvPicPr>
          <p:cNvPr id="16" name="Picture 8" descr="http://thewindowsclub.thewindowsclubco.netdna-cdn.com/wp-content/uploads/2015/07/Windows-Hello.png">
            <a:extLst>
              <a:ext uri="{FF2B5EF4-FFF2-40B4-BE49-F238E27FC236}">
                <a16:creationId xmlns:a16="http://schemas.microsoft.com/office/drawing/2014/main" id="{434B6012-28C3-4CAB-91E5-1E00CC6ED8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48773" y="3812963"/>
            <a:ext cx="632536" cy="297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2E581C7-BEF0-4B66-9D58-748AE3999232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55068" y="6141959"/>
            <a:ext cx="526241" cy="23888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10D6F98-B291-448B-B33F-D8A08C6E8597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4677" y="6134314"/>
            <a:ext cx="514998" cy="23171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901A174A-28E2-4B23-BBD3-524F31D552A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08288" y="6198769"/>
            <a:ext cx="514998" cy="231717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CABE62C7-3779-4854-9B0A-957B20FB1B33}"/>
              </a:ext>
            </a:extLst>
          </p:cNvPr>
          <p:cNvSpPr/>
          <p:nvPr/>
        </p:nvSpPr>
        <p:spPr>
          <a:xfrm>
            <a:off x="1051483" y="1032992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[  8 OF 8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55A4EBB2-2CCE-49F7-AACC-762D931CD3A5}"/>
              </a:ext>
            </a:extLst>
          </p:cNvPr>
          <p:cNvGraphicFramePr>
            <a:graphicFrameLocks noGrp="1"/>
          </p:cNvGraphicFramePr>
          <p:nvPr/>
        </p:nvGraphicFramePr>
        <p:xfrm>
          <a:off x="131725" y="3756064"/>
          <a:ext cx="2194560" cy="23220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82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22 Monitor 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$274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11GSPAR1US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21.5”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Non-Touch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720p Webcam w/ Dual Mic and ThinkShutter Cover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1 x USB Type A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22" name="Picture 2" descr="images">
            <a:extLst>
              <a:ext uri="{FF2B5EF4-FFF2-40B4-BE49-F238E27FC236}">
                <a16:creationId xmlns:a16="http://schemas.microsoft.com/office/drawing/2014/main" id="{03614EC3-6BB5-4D6B-98CB-7C80709161A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986532" y="1062868"/>
            <a:ext cx="3537294" cy="2831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7AB9BF28-304A-4EB8-B9F6-8B8B1C7674EE}"/>
              </a:ext>
            </a:extLst>
          </p:cNvPr>
          <p:cNvSpPr txBox="1">
            <a:spLocks/>
          </p:cNvSpPr>
          <p:nvPr/>
        </p:nvSpPr>
        <p:spPr bwMode="white">
          <a:xfrm>
            <a:off x="10654839" y="2658433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Tiny-in-One 22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B16BB609-0F41-414E-8DDF-D455282CC7B6}"/>
              </a:ext>
            </a:extLst>
          </p:cNvPr>
          <p:cNvSpPr txBox="1">
            <a:spLocks/>
          </p:cNvSpPr>
          <p:nvPr/>
        </p:nvSpPr>
        <p:spPr bwMode="white">
          <a:xfrm>
            <a:off x="7705215" y="1661513"/>
            <a:ext cx="1289072" cy="756475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Tiny-in-One 27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1243955774"/>
      </p:ext>
    </p:extLst>
  </p:cSld>
  <p:clrMapOvr>
    <a:masterClrMapping/>
  </p:clrMapOvr>
  <p:transition spd="med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9B7AD8C1-5F43-46B9-AE28-7BA445EC3C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Mobile Workstations &amp; </a:t>
            </a:r>
            <a:r>
              <a:rPr lang="en-US" err="1"/>
              <a:t>ThinkStation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F6FB741-46FA-F8B1-F00F-47ACCE2114B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June 2024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6D22F896-40B5-4ADD-8801-0D06FADFA095}" type="slidenum">
              <a:rPr lang="en-US" smtClean="0"/>
              <a:pPr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0140280"/>
      </p:ext>
    </p:extLst>
  </p:cSld>
  <p:clrMapOvr>
    <a:masterClrMapping/>
  </p:clrMapOvr>
  <p:transition spd="med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/>
          <p:cNvSpPr txBox="1">
            <a:spLocks/>
          </p:cNvSpPr>
          <p:nvPr/>
        </p:nvSpPr>
        <p:spPr bwMode="white">
          <a:xfrm>
            <a:off x="2675123" y="4135564"/>
            <a:ext cx="1906562" cy="1584214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P16s Intel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P16s AMD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 &amp; light 16-inch with all-day battery</a:t>
            </a:r>
          </a:p>
        </p:txBody>
      </p:sp>
      <p:sp>
        <p:nvSpPr>
          <p:cNvPr id="13" name="Text Placeholder 2"/>
          <p:cNvSpPr txBox="1">
            <a:spLocks/>
          </p:cNvSpPr>
          <p:nvPr/>
        </p:nvSpPr>
        <p:spPr bwMode="white">
          <a:xfrm>
            <a:off x="7309028" y="4098449"/>
            <a:ext cx="2076566" cy="1973337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Ultra-premium 16-inch*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Now even more performance up to NVIDIA RTX 5000 Ada </a:t>
            </a:r>
            <a:r>
              <a:rPr lang="en-US" sz="1200">
                <a:solidFill>
                  <a:srgbClr val="000000"/>
                </a:solidFill>
              </a:rPr>
              <a:t>g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raphics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8" name="Text Placeholder 2"/>
          <p:cNvSpPr txBox="1">
            <a:spLocks/>
          </p:cNvSpPr>
          <p:nvPr/>
        </p:nvSpPr>
        <p:spPr bwMode="white">
          <a:xfrm>
            <a:off x="427228" y="4125570"/>
            <a:ext cx="2063545" cy="1501260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P14s Intel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P14s AMD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Arial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Segoe UI Light" panose="020B0502040204020203" pitchFamily="34" charset="0"/>
              </a:rPr>
              <a:t>Ultra-portable 14-inch 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Segoe UI Light" panose="020B0502040204020203" pitchFamily="34" charset="0"/>
              </a:rPr>
              <a:t>with all-day battery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606F6E-1D95-4E72-BAA6-FC594A9BBE56}"/>
              </a:ext>
            </a:extLst>
          </p:cNvPr>
          <p:cNvSpPr txBox="1">
            <a:spLocks/>
          </p:cNvSpPr>
          <p:nvPr/>
        </p:nvSpPr>
        <p:spPr bwMode="white">
          <a:xfrm>
            <a:off x="4766035" y="4100379"/>
            <a:ext cx="2478645" cy="213886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>
                <a:srgbClr val="6F7170"/>
              </a:buClr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/>
                <a:cs typeface="Arial"/>
              </a:rPr>
              <a:t>ThinkPad P16v Intel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lang="en-US" sz="1400" b="1">
                <a:solidFill>
                  <a:srgbClr val="E2231A"/>
                </a:solidFill>
                <a:latin typeface="Arial"/>
                <a:cs typeface="Arial"/>
              </a:rPr>
              <a:t>ThinkPad P16v AMD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E2231A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Value </a:t>
            </a:r>
            <a:r>
              <a:rPr lang="en-US" sz="1200">
                <a:solidFill>
                  <a:srgbClr val="000000"/>
                </a:solidFill>
                <a:latin typeface="Arial"/>
                <a:cs typeface="Arial"/>
              </a:rPr>
              <a:t>16-inch performance Mobile Workstation</a:t>
            </a:r>
            <a:endParaRPr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NVIDIA </a:t>
            </a:r>
            <a:r>
              <a:rPr lang="en-US" sz="1200">
                <a:solidFill>
                  <a:srgbClr val="000000"/>
                </a:solidFill>
                <a:latin typeface="Arial"/>
                <a:cs typeface="Arial"/>
              </a:rPr>
              <a:t>p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rofessional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 </a:t>
            </a:r>
            <a:r>
              <a:rPr lang="en-US" sz="1200">
                <a:solidFill>
                  <a:srgbClr val="000000"/>
                </a:solidFill>
                <a:latin typeface="Arial"/>
                <a:cs typeface="Arial"/>
              </a:rPr>
              <a:t>graphics</a:t>
            </a:r>
            <a:endParaRPr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B6C25BD-2361-4324-AEDB-C4346E65915C}"/>
              </a:ext>
            </a:extLst>
          </p:cNvPr>
          <p:cNvSpPr txBox="1">
            <a:spLocks/>
          </p:cNvSpPr>
          <p:nvPr/>
        </p:nvSpPr>
        <p:spPr bwMode="white">
          <a:xfrm>
            <a:off x="9569944" y="4120198"/>
            <a:ext cx="2154710" cy="142622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ThinkPad P16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lang="en-US" sz="1200">
              <a:solidFill>
                <a:srgbClr val="000000"/>
              </a:solidFill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Ultra-Performance </a:t>
            </a:r>
            <a:r>
              <a:rPr lang="en-US" sz="1200">
                <a:solidFill>
                  <a:srgbClr val="000000"/>
                </a:solidFill>
              </a:rPr>
              <a:t>16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-inch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Intel HX CPUs with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up to NVIDIA RTX 5000 Ada graphics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BFC4A82-D564-1854-4174-C22B916007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3604F55-679B-7C61-131B-AD1EAC3E56D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01986" y="1847542"/>
            <a:ext cx="1906562" cy="158145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25AF9E0-B6D9-1BBC-831F-4BBAC39B49C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01986" y="3587521"/>
            <a:ext cx="1906562" cy="23343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2221E4D-5E95-747C-170F-171C2372D2B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52329" y="1847542"/>
            <a:ext cx="2158058" cy="1710122"/>
          </a:xfrm>
          <a:prstGeom prst="rect">
            <a:avLst/>
          </a:prstGeom>
        </p:spPr>
      </p:pic>
      <p:pic>
        <p:nvPicPr>
          <p:cNvPr id="1026" name="Picture 2" descr="ThinkPad P16 Gen 2 Product Photos&#10;">
            <a:extLst>
              <a:ext uri="{FF2B5EF4-FFF2-40B4-BE49-F238E27FC236}">
                <a16:creationId xmlns:a16="http://schemas.microsoft.com/office/drawing/2014/main" id="{5C3F117E-906D-1DD9-13A3-50679ECE7AB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9858008" y="3585547"/>
            <a:ext cx="1866646" cy="235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A computer with a picture of a car on the screen&#10;&#10;Description automatically generated">
            <a:extLst>
              <a:ext uri="{FF2B5EF4-FFF2-40B4-BE49-F238E27FC236}">
                <a16:creationId xmlns:a16="http://schemas.microsoft.com/office/drawing/2014/main" id="{D302C81B-F61D-D7F2-2E46-944709DFB13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5855" y="1781858"/>
            <a:ext cx="2982912" cy="1789747"/>
          </a:xfrm>
          <a:prstGeom prst="rect">
            <a:avLst/>
          </a:prstGeom>
        </p:spPr>
      </p:pic>
      <p:pic>
        <p:nvPicPr>
          <p:cNvPr id="12" name="Picture 11" descr="A computer with a screen showing a video editing program&#10;&#10;Description automatically generated">
            <a:extLst>
              <a:ext uri="{FF2B5EF4-FFF2-40B4-BE49-F238E27FC236}">
                <a16:creationId xmlns:a16="http://schemas.microsoft.com/office/drawing/2014/main" id="{15723957-DBE3-6532-3A82-FC404BA95CF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7328" y="2215625"/>
            <a:ext cx="1789747" cy="1789747"/>
          </a:xfrm>
          <a:prstGeom prst="rect">
            <a:avLst/>
          </a:prstGeom>
        </p:spPr>
      </p:pic>
      <p:pic>
        <p:nvPicPr>
          <p:cNvPr id="19" name="Picture 18" descr="A computer with a screen on&#10;&#10;Description automatically generated">
            <a:extLst>
              <a:ext uri="{FF2B5EF4-FFF2-40B4-BE49-F238E27FC236}">
                <a16:creationId xmlns:a16="http://schemas.microsoft.com/office/drawing/2014/main" id="{E4B5ECF1-9609-2FFD-05D2-7A71576940D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84" y="1365145"/>
            <a:ext cx="2343174" cy="1405904"/>
          </a:xfrm>
          <a:prstGeom prst="rect">
            <a:avLst/>
          </a:prstGeom>
        </p:spPr>
      </p:pic>
      <p:pic>
        <p:nvPicPr>
          <p:cNvPr id="21" name="Picture 20" descr="A computer with a screen on&#10;&#10;Description automatically generated">
            <a:extLst>
              <a:ext uri="{FF2B5EF4-FFF2-40B4-BE49-F238E27FC236}">
                <a16:creationId xmlns:a16="http://schemas.microsoft.com/office/drawing/2014/main" id="{E749D84F-BD04-90FA-69A2-AEB3245B027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18002" y="1164795"/>
            <a:ext cx="2771494" cy="1662896"/>
          </a:xfrm>
          <a:prstGeom prst="rect">
            <a:avLst/>
          </a:prstGeom>
        </p:spPr>
      </p:pic>
      <p:pic>
        <p:nvPicPr>
          <p:cNvPr id="23" name="Picture 22" descr="A black computer with a screen on&#10;&#10;Description automatically generated">
            <a:extLst>
              <a:ext uri="{FF2B5EF4-FFF2-40B4-BE49-F238E27FC236}">
                <a16:creationId xmlns:a16="http://schemas.microsoft.com/office/drawing/2014/main" id="{96AB44CC-8927-EFE4-9607-9B69FA281A4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54410" y="2358684"/>
            <a:ext cx="1739765" cy="1739765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441AC878-1C8F-F587-A385-EDA9A42D3091}"/>
              </a:ext>
            </a:extLst>
          </p:cNvPr>
          <p:cNvSpPr txBox="1"/>
          <p:nvPr/>
        </p:nvSpPr>
        <p:spPr>
          <a:xfrm>
            <a:off x="427228" y="1297795"/>
            <a:ext cx="173976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050" b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P14s Gen5 </a:t>
            </a:r>
            <a:r>
              <a:rPr lang="en-US" sz="1050" b="1" i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Intel</a:t>
            </a:r>
            <a:endParaRPr lang="en-US" sz="1050" b="1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40CFC8B-EE3D-4874-286A-92B693F1C711}"/>
              </a:ext>
            </a:extLst>
          </p:cNvPr>
          <p:cNvSpPr txBox="1"/>
          <p:nvPr/>
        </p:nvSpPr>
        <p:spPr>
          <a:xfrm>
            <a:off x="1172047" y="3798864"/>
            <a:ext cx="173976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050" b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P14s Gen5 </a:t>
            </a:r>
            <a:r>
              <a:rPr lang="en-US" sz="1050" b="1" i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AMD</a:t>
            </a:r>
            <a:endParaRPr lang="en-US" sz="1050" b="1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D135B80-F8CE-B2CB-D0C5-1EE074446559}"/>
              </a:ext>
            </a:extLst>
          </p:cNvPr>
          <p:cNvSpPr txBox="1"/>
          <p:nvPr/>
        </p:nvSpPr>
        <p:spPr>
          <a:xfrm>
            <a:off x="3639555" y="3814129"/>
            <a:ext cx="173976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050" b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P16s Gen2 </a:t>
            </a:r>
            <a:r>
              <a:rPr lang="en-US" sz="1050" b="1" i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AMD</a:t>
            </a:r>
            <a:endParaRPr lang="en-US" sz="1050" b="1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07DAFB-22FC-0319-0B40-5FA9282ED3E6}"/>
              </a:ext>
            </a:extLst>
          </p:cNvPr>
          <p:cNvSpPr txBox="1"/>
          <p:nvPr/>
        </p:nvSpPr>
        <p:spPr>
          <a:xfrm>
            <a:off x="3050066" y="1138222"/>
            <a:ext cx="173976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050" b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P16s Gen3 </a:t>
            </a:r>
            <a:r>
              <a:rPr lang="en-US" sz="1050" b="1" i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Intel</a:t>
            </a:r>
            <a:endParaRPr lang="en-US" sz="1050" b="1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0566533"/>
      </p:ext>
    </p:extLst>
  </p:cSld>
  <p:clrMapOvr>
    <a:masterClrMapping/>
  </p:clrMapOvr>
  <p:transition spd="med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387729"/>
          <a:ext cx="2916945" cy="237736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5613">
                <a:tc rowSpan="10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Gen 5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$2,159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$2,579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67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21G20023US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21G2001PUS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7 155H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Ultra 7 165H vPro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14.5”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14.5”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90Hz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500 Ada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500 Ada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F934188-F6E1-4014-B33E-996FEACFFE1B}"/>
              </a:ext>
            </a:extLst>
          </p:cNvPr>
          <p:cNvGraphicFramePr>
            <a:graphicFrameLocks noGrp="1"/>
          </p:cNvGraphicFramePr>
          <p:nvPr/>
        </p:nvGraphicFramePr>
        <p:xfrm>
          <a:off x="7334118" y="3875606"/>
          <a:ext cx="2916946" cy="234932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363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6356">
                  <a:extLst>
                    <a:ext uri="{9D8B030D-6E8A-4147-A177-3AD203B41FA5}">
                      <a16:colId xmlns:a16="http://schemas.microsoft.com/office/drawing/2014/main" val="1889226113"/>
                    </a:ext>
                  </a:extLst>
                </a:gridCol>
                <a:gridCol w="1184280">
                  <a:extLst>
                    <a:ext uri="{9D8B030D-6E8A-4147-A177-3AD203B41FA5}">
                      <a16:colId xmlns:a16="http://schemas.microsoft.com/office/drawing/2014/main" val="2993960856"/>
                    </a:ext>
                  </a:extLst>
                </a:gridCol>
              </a:tblGrid>
              <a:tr h="235614">
                <a:tc rowSpan="10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P16s Gen 3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$2,259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$2,559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63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21KS0023US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21KS0026US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7 155H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Ultra 7 165H vPro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500 Ada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500 Ada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122104" y="1735530"/>
            <a:ext cx="3684602" cy="4108817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Gen 5 and P16s Gen 3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Clean sheet redesign with aluminum chassis and upgraded thermal design for advanced performance.  New AI enhanced Intel Meteor Lake H CPUs and NVIDIA RTX 500 Ada GPU.  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14.5” display on P14s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Aluminum A and D Covers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Intel Core Ultra H-Class CPUs</a:t>
            </a:r>
          </a:p>
          <a:p>
            <a:pPr marL="895243" lvl="1" indent="-285750">
              <a:buFontTx/>
              <a:buChar char="-"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With NPU and Intel Arc </a:t>
            </a:r>
            <a:r>
              <a:rPr lang="en-US" sz="1400" b="1" err="1">
                <a:solidFill>
                  <a:srgbClr val="000000"/>
                </a:solidFill>
                <a:latin typeface="Arial"/>
              </a:rPr>
              <a:t>iGPU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Optional NVIDIA RTX 500 Ada GPU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2TB 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96GB of DDR5 RAM (5600MHz)*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5 Megapixel FHD webcam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48GB DIMM and 96GB Max RAM – Ship Support June 30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Gen 5 &amp; P16s Gen 3 Intel | Ultraportable performance</a:t>
            </a:r>
            <a:endParaRPr lang="en-US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452FF160-5451-0EE8-BC31-52FC3D6BAC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369" t="14282" r="21354" b="9520"/>
          <a:stretch/>
        </p:blipFill>
        <p:spPr bwMode="auto">
          <a:xfrm>
            <a:off x="7565465" y="1387729"/>
            <a:ext cx="2685599" cy="21817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EC5D6D50-A419-3111-45DD-488E2E87B0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82" t="9484" r="21525" b="14282"/>
          <a:stretch/>
        </p:blipFill>
        <p:spPr bwMode="auto">
          <a:xfrm>
            <a:off x="4213106" y="3945269"/>
            <a:ext cx="2553454" cy="22249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xplosion: 14 Points 1">
            <a:extLst>
              <a:ext uri="{FF2B5EF4-FFF2-40B4-BE49-F238E27FC236}">
                <a16:creationId xmlns:a16="http://schemas.microsoft.com/office/drawing/2014/main" id="{A5626379-00E9-BDED-6457-B67918BB7D06}"/>
              </a:ext>
            </a:extLst>
          </p:cNvPr>
          <p:cNvSpPr/>
          <p:nvPr/>
        </p:nvSpPr>
        <p:spPr>
          <a:xfrm rot="1567828">
            <a:off x="9761705" y="327711"/>
            <a:ext cx="2451297" cy="1507744"/>
          </a:xfrm>
          <a:prstGeom prst="irregularSeal2">
            <a:avLst/>
          </a:prstGeom>
          <a:solidFill>
            <a:srgbClr val="B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t"/>
          <a:lstStyle/>
          <a:p>
            <a:pPr algn="l"/>
            <a:r>
              <a:rPr lang="en-US" sz="1600" b="1">
                <a:solidFill>
                  <a:prstClr val="white"/>
                </a:solidFill>
              </a:rPr>
              <a:t>NEW!!</a:t>
            </a:r>
          </a:p>
        </p:txBody>
      </p:sp>
    </p:spTree>
    <p:extLst>
      <p:ext uri="{BB962C8B-B14F-4D97-AF65-F5344CB8AC3E}">
        <p14:creationId xmlns:p14="http://schemas.microsoft.com/office/powerpoint/2010/main" val="1350387774"/>
      </p:ext>
    </p:extLst>
  </p:cSld>
  <p:clrMapOvr>
    <a:masterClrMapping/>
  </p:clrMapOvr>
  <p:transition spd="med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294257"/>
          <a:ext cx="7282819" cy="257900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8846">
                  <a:extLst>
                    <a:ext uri="{9D8B030D-6E8A-4147-A177-3AD203B41FA5}">
                      <a16:colId xmlns:a16="http://schemas.microsoft.com/office/drawing/2014/main" val="2818463844"/>
                    </a:ext>
                  </a:extLst>
                </a:gridCol>
                <a:gridCol w="1058846">
                  <a:extLst>
                    <a:ext uri="{9D8B030D-6E8A-4147-A177-3AD203B41FA5}">
                      <a16:colId xmlns:a16="http://schemas.microsoft.com/office/drawing/2014/main" val="3509927350"/>
                    </a:ext>
                  </a:extLst>
                </a:gridCol>
                <a:gridCol w="1124091">
                  <a:extLst>
                    <a:ext uri="{9D8B030D-6E8A-4147-A177-3AD203B41FA5}">
                      <a16:colId xmlns:a16="http://schemas.microsoft.com/office/drawing/2014/main" val="2011134006"/>
                    </a:ext>
                  </a:extLst>
                </a:gridCol>
                <a:gridCol w="1124091">
                  <a:extLst>
                    <a:ext uri="{9D8B030D-6E8A-4147-A177-3AD203B41FA5}">
                      <a16:colId xmlns:a16="http://schemas.microsoft.com/office/drawing/2014/main" val="2777491504"/>
                    </a:ext>
                  </a:extLst>
                </a:gridCol>
              </a:tblGrid>
              <a:tr h="235613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Gen 4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$1,799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$2,049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$2,099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$2,269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$2,429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67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$450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$450 Rebate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$400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21HF000CUS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21HF000AUS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21HF001KUS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21HF001TUS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21HF001MUS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21HF001NUS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i5-1340P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Core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i7-1360P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4800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(FHD+) 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(FHD+) 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F934188-F6E1-4014-B33E-996FEACFFE1B}"/>
              </a:ext>
            </a:extLst>
          </p:cNvPr>
          <p:cNvGraphicFramePr>
            <a:graphicFrameLocks noGrp="1"/>
          </p:cNvGraphicFramePr>
          <p:nvPr/>
        </p:nvGraphicFramePr>
        <p:xfrm>
          <a:off x="3912232" y="3885769"/>
          <a:ext cx="8203569" cy="2550969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129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8495">
                  <a:extLst>
                    <a:ext uri="{9D8B030D-6E8A-4147-A177-3AD203B41FA5}">
                      <a16:colId xmlns:a16="http://schemas.microsoft.com/office/drawing/2014/main" val="1889226113"/>
                    </a:ext>
                  </a:extLst>
                </a:gridCol>
                <a:gridCol w="1098495">
                  <a:extLst>
                    <a:ext uri="{9D8B030D-6E8A-4147-A177-3AD203B41FA5}">
                      <a16:colId xmlns:a16="http://schemas.microsoft.com/office/drawing/2014/main" val="2993960856"/>
                    </a:ext>
                  </a:extLst>
                </a:gridCol>
                <a:gridCol w="1098495">
                  <a:extLst>
                    <a:ext uri="{9D8B030D-6E8A-4147-A177-3AD203B41FA5}">
                      <a16:colId xmlns:a16="http://schemas.microsoft.com/office/drawing/2014/main" val="1269085200"/>
                    </a:ext>
                  </a:extLst>
                </a:gridCol>
                <a:gridCol w="11573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5906">
                  <a:extLst>
                    <a:ext uri="{9D8B030D-6E8A-4147-A177-3AD203B41FA5}">
                      <a16:colId xmlns:a16="http://schemas.microsoft.com/office/drawing/2014/main" val="2681698877"/>
                    </a:ext>
                  </a:extLst>
                </a:gridCol>
                <a:gridCol w="1045906">
                  <a:extLst>
                    <a:ext uri="{9D8B030D-6E8A-4147-A177-3AD203B41FA5}">
                      <a16:colId xmlns:a16="http://schemas.microsoft.com/office/drawing/2014/main" val="3509927350"/>
                    </a:ext>
                  </a:extLst>
                </a:gridCol>
                <a:gridCol w="1045906">
                  <a:extLst>
                    <a:ext uri="{9D8B030D-6E8A-4147-A177-3AD203B41FA5}">
                      <a16:colId xmlns:a16="http://schemas.microsoft.com/office/drawing/2014/main" val="1562294414"/>
                    </a:ext>
                  </a:extLst>
                </a:gridCol>
              </a:tblGrid>
              <a:tr h="235614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P16s Gen 2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$1,839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$1,959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$2,029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$2,079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$2,299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$2,419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$2,979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63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1" i="0" u="none" strike="noStrike" noProof="0">
                          <a:solidFill>
                            <a:srgbClr val="3E8DDD"/>
                          </a:solidFill>
                          <a:latin typeface="Arial"/>
                        </a:rPr>
                        <a:t>$200 Rebate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1" i="0" u="none" strike="noStrike" noProof="0">
                          <a:solidFill>
                            <a:srgbClr val="3E8DDD"/>
                          </a:solidFill>
                          <a:latin typeface="Arial"/>
                        </a:rPr>
                        <a:t>$100 Rebate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21HK0007US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21HK0008US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>
                          <a:solidFill>
                            <a:schemeClr val="tx1"/>
                          </a:solidFill>
                          <a:latin typeface="+mj-lt"/>
                        </a:rPr>
                        <a:t>21HK003EUS</a:t>
                      </a:r>
                      <a:endParaRPr kumimoji="0" lang="en-US">
                        <a:solidFill>
                          <a:schemeClr val="tx1"/>
                        </a:solidFill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21HK003JUS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21HK003PUS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21HK003QUS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21HK003KUS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Core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i7-1360P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Core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i7-1360P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4800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4800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64GB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(FHD+) 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4K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OLED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229403" y="1391064"/>
            <a:ext cx="3684602" cy="4385816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Gen 4 and P16s Gen 2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Refreshed design with same great look of the previous generation and numerous upgrades internally.  Featuring Intel Raptor Lake CPUs and NVIDIA RTX professional graphics.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4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Core P28 CPUs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Optional OLED displays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NVIDIA RTX A500 GPU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Optional Intel Iris Xe Integrated Graphics*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64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GB of DDR5 RAM**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New 5 Megapixel FHD webcam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Dual channel memory required </a:t>
            </a: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(populate empty DIMM for Iris Xe)</a:t>
            </a: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** Requires i7 vPro+A500; dual soldered DIMMs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&amp; P16s Intel | Ultraportable performance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093685"/>
      </p:ext>
    </p:extLst>
  </p:cSld>
  <p:clrMapOvr>
    <a:masterClrMapping/>
  </p:clrMapOvr>
  <p:transition spd="med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391793"/>
          <a:ext cx="4118234" cy="2336608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01289">
                  <a:extLst>
                    <a:ext uri="{9D8B030D-6E8A-4147-A177-3AD203B41FA5}">
                      <a16:colId xmlns:a16="http://schemas.microsoft.com/office/drawing/2014/main" val="2818463844"/>
                    </a:ext>
                  </a:extLst>
                </a:gridCol>
              </a:tblGrid>
              <a:tr h="235613">
                <a:tc rowSpan="10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AMD Gen 5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$1,479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$1,629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21ME0019US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21ME001CUS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21ME001EUS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8840HS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8840HS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8840HS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AMD 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Radeon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780M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Radeon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780M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Radeon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780M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122104" y="1735530"/>
            <a:ext cx="3684602" cy="4401205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AMD Gen 5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Clean sheet redesign with same low-weight formfactor and all-day battery life. Featuring AMD Ryzen 8040HS CPUs and AMD RDNA3 integrated graphics with integrated Ryzen AI NPU.  New serviceable design with more customer-replaceable parts than ever.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AMD Ryzen PRO 8040HS CPUs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RDNA3 integrated graphics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Optional 2.8K OLED display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2TB 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96GB of DDR5 RAM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 (5600MHz)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New 5 Megapixel FHD webcam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All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-day battery life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Optional 5G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 WWAN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AMD Gen 5| Ultraportable performance</a:t>
            </a:r>
            <a:endParaRPr lang="en-US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4FF38F71-8AE1-E8FF-4BBE-EEE686DAE9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49" t="6400" r="18150" b="8527"/>
          <a:stretch/>
        </p:blipFill>
        <p:spPr bwMode="auto">
          <a:xfrm>
            <a:off x="8388096" y="1294257"/>
            <a:ext cx="3448111" cy="46784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28385A68-C939-8F07-F41A-86543D2AF6C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64" t="11970" r="8259" b="11348"/>
          <a:stretch/>
        </p:blipFill>
        <p:spPr bwMode="auto">
          <a:xfrm>
            <a:off x="3912230" y="3933952"/>
            <a:ext cx="1900123" cy="17475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471B7978-9886-0CCB-9543-83DE3B9D83E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74" t="15037" r="7341" b="17236"/>
          <a:stretch/>
        </p:blipFill>
        <p:spPr bwMode="auto">
          <a:xfrm>
            <a:off x="5812353" y="4055889"/>
            <a:ext cx="2312416" cy="1825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xplosion: 14 Points 1">
            <a:extLst>
              <a:ext uri="{FF2B5EF4-FFF2-40B4-BE49-F238E27FC236}">
                <a16:creationId xmlns:a16="http://schemas.microsoft.com/office/drawing/2014/main" id="{994E8B9C-72FA-A05A-CBEE-A12B74BC07E9}"/>
              </a:ext>
            </a:extLst>
          </p:cNvPr>
          <p:cNvSpPr/>
          <p:nvPr/>
        </p:nvSpPr>
        <p:spPr>
          <a:xfrm rot="1567828">
            <a:off x="9761705" y="327711"/>
            <a:ext cx="2451297" cy="1507744"/>
          </a:xfrm>
          <a:prstGeom prst="irregularSeal2">
            <a:avLst/>
          </a:prstGeom>
          <a:solidFill>
            <a:srgbClr val="B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t"/>
          <a:lstStyle/>
          <a:p>
            <a:pPr algn="l"/>
            <a:r>
              <a:rPr lang="en-US" sz="1600" b="1">
                <a:solidFill>
                  <a:prstClr val="white"/>
                </a:solidFill>
              </a:rPr>
              <a:t>NEW!!</a:t>
            </a:r>
          </a:p>
        </p:txBody>
      </p:sp>
    </p:spTree>
    <p:extLst>
      <p:ext uri="{BB962C8B-B14F-4D97-AF65-F5344CB8AC3E}">
        <p14:creationId xmlns:p14="http://schemas.microsoft.com/office/powerpoint/2010/main" val="3091087938"/>
      </p:ext>
    </p:extLst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7F8CC7-5D7B-4D65-9057-66824B74D2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  <a:t>Education Solutions - Chromebooks</a:t>
            </a:r>
            <a:b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D9DFCD9-FA63-494D-B9DC-1052BC8FFD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60A6F15-1F06-4E13-91FE-2CA5DF8F65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669349"/>
              </p:ext>
            </p:extLst>
          </p:nvPr>
        </p:nvGraphicFramePr>
        <p:xfrm>
          <a:off x="438907" y="1228483"/>
          <a:ext cx="4294302" cy="2492302"/>
        </p:xfrm>
        <a:graphic>
          <a:graphicData uri="http://schemas.openxmlformats.org/drawingml/2006/table">
            <a:tbl>
              <a:tblPr firstRow="1"/>
              <a:tblGrid>
                <a:gridCol w="16877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307372479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3598407125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11256905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2564007661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403396849"/>
                    </a:ext>
                  </a:extLst>
                </a:gridCol>
              </a:tblGrid>
              <a:tr h="22086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100e Chromebook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$221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$221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$241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$257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$282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68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70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82UY0000US (JSL)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82W00001US (MTK4)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83G80002US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83G80000US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83G80001US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52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Celeron N4500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MTK MT8183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95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6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64GB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6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Non 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22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150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435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889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8D3A906-2002-446E-8F17-D180D67F8B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4693906"/>
              </p:ext>
            </p:extLst>
          </p:nvPr>
        </p:nvGraphicFramePr>
        <p:xfrm>
          <a:off x="433968" y="3812130"/>
          <a:ext cx="2259210" cy="2492302"/>
        </p:xfrm>
        <a:graphic>
          <a:graphicData uri="http://schemas.openxmlformats.org/drawingml/2006/table">
            <a:tbl>
              <a:tblPr firstRow="1"/>
              <a:tblGrid>
                <a:gridCol w="2053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5911">
                  <a:extLst>
                    <a:ext uri="{9D8B030D-6E8A-4147-A177-3AD203B41FA5}">
                      <a16:colId xmlns:a16="http://schemas.microsoft.com/office/drawing/2014/main" val="4223276944"/>
                    </a:ext>
                  </a:extLst>
                </a:gridCol>
                <a:gridCol w="1047939">
                  <a:extLst>
                    <a:ext uri="{9D8B030D-6E8A-4147-A177-3AD203B41FA5}">
                      <a16:colId xmlns:a16="http://schemas.microsoft.com/office/drawing/2014/main" val="2108772286"/>
                    </a:ext>
                  </a:extLst>
                </a:gridCol>
              </a:tblGrid>
              <a:tr h="18950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500e Chromebook G2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$295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$344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8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82JB003XUS (JSL)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82W40009US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Celeron N4500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71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704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564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12.2" WUXGA </a:t>
                      </a:r>
                      <a:r>
                        <a:rPr lang="en-US" sz="600" b="0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7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Front 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Front 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384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42Whr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953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69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FCD1685-BFEB-4F6A-BDDF-E424DB4B20DA}"/>
              </a:ext>
            </a:extLst>
          </p:cNvPr>
          <p:cNvGraphicFramePr>
            <a:graphicFrameLocks noGrp="1"/>
          </p:cNvGraphicFramePr>
          <p:nvPr/>
        </p:nvGraphicFramePr>
        <p:xfrm>
          <a:off x="5886256" y="3812130"/>
          <a:ext cx="208156" cy="2493318"/>
        </p:xfrm>
        <a:graphic>
          <a:graphicData uri="http://schemas.openxmlformats.org/drawingml/2006/table">
            <a:tbl>
              <a:tblPr firstRow="1"/>
              <a:tblGrid>
                <a:gridCol w="2081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4933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14e Chromebook 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877B0DE1-3165-4634-8826-43CF1BA0AE1A}"/>
              </a:ext>
            </a:extLst>
          </p:cNvPr>
          <p:cNvGraphicFramePr>
            <a:graphicFrameLocks noGrp="1"/>
          </p:cNvGraphicFramePr>
          <p:nvPr/>
        </p:nvGraphicFramePr>
        <p:xfrm>
          <a:off x="6094412" y="3813146"/>
          <a:ext cx="2217596" cy="2492302"/>
        </p:xfrm>
        <a:graphic>
          <a:graphicData uri="http://schemas.openxmlformats.org/drawingml/2006/table">
            <a:tbl>
              <a:tblPr firstRow="1"/>
              <a:tblGrid>
                <a:gridCol w="1108798">
                  <a:extLst>
                    <a:ext uri="{9D8B030D-6E8A-4147-A177-3AD203B41FA5}">
                      <a16:colId xmlns:a16="http://schemas.microsoft.com/office/drawing/2014/main" val="3935566243"/>
                    </a:ext>
                  </a:extLst>
                </a:gridCol>
                <a:gridCol w="1108798">
                  <a:extLst>
                    <a:ext uri="{9D8B030D-6E8A-4147-A177-3AD203B41FA5}">
                      <a16:colId xmlns:a16="http://schemas.microsoft.com/office/drawing/2014/main" val="3995748567"/>
                    </a:ext>
                  </a:extLst>
                </a:gridCol>
              </a:tblGrid>
              <a:tr h="212971"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$294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$385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201"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5579"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82W60000US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82W6000AUS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5505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42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70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08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14" HD Non-Touch</a:t>
                      </a:r>
                      <a:endParaRPr lang="en-US" sz="600" b="0" i="0" u="none" strike="noStrike">
                        <a:solidFill>
                          <a:srgbClr val="FF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14" FHD </a:t>
                      </a:r>
                      <a:r>
                        <a:rPr lang="en-US" sz="600" b="0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8607"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660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0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871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550619F1-2C6F-4255-946B-9D30A1938D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602236"/>
              </p:ext>
            </p:extLst>
          </p:nvPr>
        </p:nvGraphicFramePr>
        <p:xfrm>
          <a:off x="5886256" y="1223178"/>
          <a:ext cx="3248509" cy="2588950"/>
        </p:xfrm>
        <a:graphic>
          <a:graphicData uri="http://schemas.openxmlformats.org/drawingml/2006/table">
            <a:tbl>
              <a:tblPr firstRow="1"/>
              <a:tblGrid>
                <a:gridCol w="1898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19556">
                  <a:extLst>
                    <a:ext uri="{9D8B030D-6E8A-4147-A177-3AD203B41FA5}">
                      <a16:colId xmlns:a16="http://schemas.microsoft.com/office/drawing/2014/main" val="3034669001"/>
                    </a:ext>
                  </a:extLst>
                </a:gridCol>
                <a:gridCol w="1019556">
                  <a:extLst>
                    <a:ext uri="{9D8B030D-6E8A-4147-A177-3AD203B41FA5}">
                      <a16:colId xmlns:a16="http://schemas.microsoft.com/office/drawing/2014/main" val="3096631230"/>
                    </a:ext>
                  </a:extLst>
                </a:gridCol>
                <a:gridCol w="1019556">
                  <a:extLst>
                    <a:ext uri="{9D8B030D-6E8A-4147-A177-3AD203B41FA5}">
                      <a16:colId xmlns:a16="http://schemas.microsoft.com/office/drawing/2014/main" val="2219539951"/>
                    </a:ext>
                  </a:extLst>
                </a:gridCol>
              </a:tblGrid>
              <a:tr h="20249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300e Chromebook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$270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$282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$290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8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9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82W20003US (MTK4)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82W2000AUS (MTK4)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82W20009US (MTK4)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7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MediaTek MT8186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MediaTek MT8186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MediaTek MT8186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0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19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364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255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357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baseline="0"/>
                        <a:t>720p HD camera w/ PS, </a:t>
                      </a:r>
                      <a:r>
                        <a:rPr lang="en-US" sz="600" b="0"/>
                        <a:t>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baseline="0"/>
                        <a:t>Front HD 720p camera + Rear 5.0MP, </a:t>
                      </a:r>
                      <a:r>
                        <a:rPr lang="en-US" sz="600" b="0"/>
                        <a:t>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baseline="0"/>
                        <a:t>720p HD camera w/ PS, </a:t>
                      </a:r>
                      <a:r>
                        <a:rPr lang="en-US" sz="600" b="0"/>
                        <a:t>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14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094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151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069E261-902E-D80C-BF74-22FAF7726E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9059553"/>
              </p:ext>
            </p:extLst>
          </p:nvPr>
        </p:nvGraphicFramePr>
        <p:xfrm>
          <a:off x="9810955" y="2324353"/>
          <a:ext cx="1509364" cy="2441097"/>
        </p:xfrm>
        <a:graphic>
          <a:graphicData uri="http://schemas.openxmlformats.org/drawingml/2006/table">
            <a:tbl>
              <a:tblPr firstRow="1"/>
              <a:tblGrid>
                <a:gridCol w="2312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78137">
                  <a:extLst>
                    <a:ext uri="{9D8B030D-6E8A-4147-A177-3AD203B41FA5}">
                      <a16:colId xmlns:a16="http://schemas.microsoft.com/office/drawing/2014/main" val="469821789"/>
                    </a:ext>
                  </a:extLst>
                </a:gridCol>
              </a:tblGrid>
              <a:tr h="219481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Flex 5i Chromebook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58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83AJ0000UX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00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Intel® Core™ i5-1235U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877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99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256</a:t>
                      </a:r>
                      <a:r>
                        <a:rPr lang="pl-PL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GB PCIe m.2 SSD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99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14" WUXGA (1920x1200) IPS 300nits Glossy, 45% NTSC, Touch </a:t>
                      </a:r>
                      <a:endParaRPr lang="en-US" sz="600" b="1" i="0" u="none" strike="noStrike">
                        <a:solidFill>
                          <a:srgbClr val="FF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997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FHD 1080p </a:t>
                      </a:r>
                      <a:r>
                        <a:rPr lang="en-US" sz="6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wi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/ Privacy Shutter, 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99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200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5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6119176"/>
      </p:ext>
    </p:extLst>
  </p:cSld>
  <p:clrMapOvr>
    <a:masterClrMapping/>
  </p:clrMapOvr>
  <p:transition spd="med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294257"/>
          <a:ext cx="3975791" cy="2538251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8846">
                  <a:extLst>
                    <a:ext uri="{9D8B030D-6E8A-4147-A177-3AD203B41FA5}">
                      <a16:colId xmlns:a16="http://schemas.microsoft.com/office/drawing/2014/main" val="2818463844"/>
                    </a:ext>
                  </a:extLst>
                </a:gridCol>
              </a:tblGrid>
              <a:tr h="235613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AMD Gen 4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$1,799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$1,899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21K50012US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21K5000YUS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21K5001BUS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F934188-F6E1-4014-B33E-996FEACFFE1B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3848028"/>
          <a:ext cx="5098861" cy="2550968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4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1889226113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2993960856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1269085200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3866398939"/>
                    </a:ext>
                  </a:extLst>
                </a:gridCol>
              </a:tblGrid>
              <a:tr h="235613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P16s AMD Gen 2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$1,669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$1,839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$1,939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$2,049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63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21K90016US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21K9001CUS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>
                          <a:solidFill>
                            <a:schemeClr val="tx1"/>
                          </a:solidFill>
                          <a:latin typeface="+mj-lt"/>
                        </a:rPr>
                        <a:t>21K90017US</a:t>
                      </a:r>
                      <a:endParaRPr kumimoji="0" lang="en-US">
                        <a:solidFill>
                          <a:schemeClr val="tx1"/>
                        </a:solidFill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>
                          <a:solidFill>
                            <a:schemeClr val="tx1"/>
                          </a:solidFill>
                          <a:latin typeface="+mj-lt"/>
                        </a:rPr>
                        <a:t>21K90012US</a:t>
                      </a:r>
                      <a:endParaRPr kumimoji="0" lang="en-US">
                        <a:solidFill>
                          <a:schemeClr val="tx1"/>
                        </a:solidFill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64GB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4K OLED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122104" y="1735530"/>
            <a:ext cx="3684602" cy="3893374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AMD Gen 4 and P16s AMD Gen 2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Refreshed design with same low-weight formfactor and all day battery life. Featuring AMD Ryzen 7040U CPUs and AMD RDNA3 integrated graphics.  Ryzen AI with R7 Pro 7840U.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AMD Ryzen PRO 7040U CPUs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RDNA3 integrated graphics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Optional OLED displays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64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GB of DDR5 RAM**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New 5 Megapixel FHD webcam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All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-day battery life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** Requires R7 Pro; dual soldered DIMMs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&amp; P16s AMD | Ultraportable performance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0670160"/>
      </p:ext>
    </p:extLst>
  </p:cSld>
  <p:clrMapOvr>
    <a:masterClrMapping/>
  </p:clrMapOvr>
  <p:transition spd="med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hinkPad P16v i Gen 1 Product Photos&#10;">
            <a:extLst>
              <a:ext uri="{FF2B5EF4-FFF2-40B4-BE49-F238E27FC236}">
                <a16:creationId xmlns:a16="http://schemas.microsoft.com/office/drawing/2014/main" id="{078336B3-25D5-1F34-141E-A7FC196571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616494" y="1509536"/>
            <a:ext cx="2320671" cy="1717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0DC841F-7806-45CD-9A83-54E4A468E158}"/>
              </a:ext>
            </a:extLst>
          </p:cNvPr>
          <p:cNvSpPr txBox="1"/>
          <p:nvPr/>
        </p:nvSpPr>
        <p:spPr>
          <a:xfrm>
            <a:off x="574138" y="1563220"/>
            <a:ext cx="3961286" cy="3785652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P16v Gen 2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Refreshed design with added full-size Ethernet port.  Take advantage 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of the emerging AI landscape with Intel Meteor Lake H CPUs and NVIDIA RTX Ada Generation GPUs.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Intel Core Ultra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H-class CPUs (45W)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Larger 16” 16:10 Displays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3000 Ada (8GB)</a:t>
            </a:r>
          </a:p>
          <a:p>
            <a:pPr marL="171450" indent="-171450">
              <a:buFontTx/>
              <a:buChar char="-"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96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GB DDR5 RAM (5600MHz)</a:t>
            </a:r>
          </a:p>
          <a:p>
            <a:pPr marL="171450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5 Megapixel FHD webcam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B7D2DBF0-5955-4F37-8A75-B087EA05618D}"/>
              </a:ext>
            </a:extLst>
          </p:cNvPr>
          <p:cNvGraphicFramePr>
            <a:graphicFrameLocks noGrp="1"/>
          </p:cNvGraphicFramePr>
          <p:nvPr/>
        </p:nvGraphicFramePr>
        <p:xfrm>
          <a:off x="7136306" y="1563220"/>
          <a:ext cx="3720454" cy="2511790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2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2604865928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P16v Gen 2</a:t>
                      </a:r>
                    </a:p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Performance Value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$2,549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$2,949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$3,519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21KX0021US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21KX002EUS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21KX002GUS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Ultra 7 165H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Ultra 9 185H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1000 Ada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1000 Ada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8D4B379-9FB9-4EF8-5168-86E0814ABD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"/>
                <a:cs typeface="Arial"/>
              </a:rPr>
              <a:t>Lenovo </a:t>
            </a:r>
            <a:r>
              <a:rPr lang="en-US" err="1">
                <a:latin typeface="Arial"/>
                <a:cs typeface="Arial"/>
              </a:rPr>
              <a:t>Topseller</a:t>
            </a:r>
            <a:r>
              <a:rPr lang="en-US">
                <a:latin typeface="Arial"/>
                <a:cs typeface="Arial"/>
              </a:rPr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  <a:latin typeface="Arial"/>
                <a:cs typeface="Arial"/>
              </a:rPr>
              <a:t>P16v Gen 2 (Intel only) Value of Performance</a:t>
            </a:r>
            <a:endParaRPr lang="en-US" b="0">
              <a:latin typeface="Arial"/>
              <a:cs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5D384B8-83E4-232E-7380-5488534A7F0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82584" y="3767006"/>
            <a:ext cx="1906562" cy="1581458"/>
          </a:xfrm>
          <a:prstGeom prst="rect">
            <a:avLst/>
          </a:prstGeom>
        </p:spPr>
      </p:pic>
      <p:pic>
        <p:nvPicPr>
          <p:cNvPr id="3074" name="Picture 2">
            <a:extLst>
              <a:ext uri="{FF2B5EF4-FFF2-40B4-BE49-F238E27FC236}">
                <a16:creationId xmlns:a16="http://schemas.microsoft.com/office/drawing/2014/main" id="{CF1648DD-C74E-08AB-182B-C379CA546CA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07" t="41129" r="9664" b="42191"/>
          <a:stretch/>
        </p:blipFill>
        <p:spPr bwMode="auto">
          <a:xfrm>
            <a:off x="6831507" y="4956986"/>
            <a:ext cx="5313678" cy="666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Explosion: 14 Points 4">
            <a:extLst>
              <a:ext uri="{FF2B5EF4-FFF2-40B4-BE49-F238E27FC236}">
                <a16:creationId xmlns:a16="http://schemas.microsoft.com/office/drawing/2014/main" id="{48C11E04-BDD2-B4D1-B7BA-BBDE3FEEF43C}"/>
              </a:ext>
            </a:extLst>
          </p:cNvPr>
          <p:cNvSpPr/>
          <p:nvPr/>
        </p:nvSpPr>
        <p:spPr>
          <a:xfrm rot="1567828">
            <a:off x="9761705" y="327711"/>
            <a:ext cx="2451297" cy="1507744"/>
          </a:xfrm>
          <a:prstGeom prst="irregularSeal2">
            <a:avLst/>
          </a:prstGeom>
          <a:solidFill>
            <a:srgbClr val="B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t"/>
          <a:lstStyle/>
          <a:p>
            <a:pPr algn="l"/>
            <a:r>
              <a:rPr lang="en-US" sz="1600" b="1">
                <a:solidFill>
                  <a:prstClr val="white"/>
                </a:solidFill>
              </a:rPr>
              <a:t>NEW!!</a:t>
            </a:r>
          </a:p>
        </p:txBody>
      </p:sp>
    </p:spTree>
    <p:extLst>
      <p:ext uri="{BB962C8B-B14F-4D97-AF65-F5344CB8AC3E}">
        <p14:creationId xmlns:p14="http://schemas.microsoft.com/office/powerpoint/2010/main" val="2911476468"/>
      </p:ext>
    </p:extLst>
  </p:cSld>
  <p:clrMapOvr>
    <a:masterClrMapping/>
  </p:clrMapOvr>
  <p:transition spd="med"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hinkPad P16v i Gen 1 Product Photos&#10;">
            <a:extLst>
              <a:ext uri="{FF2B5EF4-FFF2-40B4-BE49-F238E27FC236}">
                <a16:creationId xmlns:a16="http://schemas.microsoft.com/office/drawing/2014/main" id="{078336B3-25D5-1F34-141E-A7FC196571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616494" y="1509536"/>
            <a:ext cx="2320671" cy="1717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0DC841F-7806-45CD-9A83-54E4A468E158}"/>
              </a:ext>
            </a:extLst>
          </p:cNvPr>
          <p:cNvSpPr txBox="1"/>
          <p:nvPr/>
        </p:nvSpPr>
        <p:spPr>
          <a:xfrm>
            <a:off x="574138" y="1563220"/>
            <a:ext cx="3961286" cy="4524315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P16v Gen 1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Get the most performance for your dollar with this c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lean sheet redesign featuring larger displays and a new improved thermal design.  Enjoy the latest Intel Raptor Lake or AMD Ryzen H CPUs and NVIDIA professional graphics.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6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H-class CPUs (45W)</a:t>
            </a:r>
          </a:p>
          <a:p>
            <a:pPr marL="780943" lvl="1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AMD Ryzen-H Pro (45W)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Larger 16” 16:10 Displays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2000 Ada (8GB)</a:t>
            </a:r>
          </a:p>
          <a:p>
            <a:pPr marL="171450" indent="-171450">
              <a:buFontTx/>
              <a:buChar char="-"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64GB DDR5 RAM (96GB TBD)</a:t>
            </a:r>
          </a:p>
          <a:p>
            <a:pPr marL="171450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New 5 Megapixel FHD webcam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B7D2DBF0-5955-4F37-8A75-B087EA05618D}"/>
              </a:ext>
            </a:extLst>
          </p:cNvPr>
          <p:cNvGraphicFramePr>
            <a:graphicFrameLocks noGrp="1"/>
          </p:cNvGraphicFramePr>
          <p:nvPr/>
        </p:nvGraphicFramePr>
        <p:xfrm>
          <a:off x="7136307" y="1114670"/>
          <a:ext cx="4809714" cy="27498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2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2604865928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322152617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P16v Gen 1 Intel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Performance Value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$2,159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$2,389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$2,759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$3,029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$410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21FC0036US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21FC0038US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21FC003FUS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21FC003KUS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i7-13700H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i7-13800H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i9-13900H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4800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4800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465226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8D4B379-9FB9-4EF8-5168-86E0814ABD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"/>
                <a:cs typeface="Arial"/>
              </a:rPr>
              <a:t>Lenovo </a:t>
            </a:r>
            <a:r>
              <a:rPr lang="en-US" err="1">
                <a:latin typeface="Arial"/>
                <a:cs typeface="Arial"/>
              </a:rPr>
              <a:t>Topseller</a:t>
            </a:r>
            <a:r>
              <a:rPr lang="en-US">
                <a:latin typeface="Arial"/>
                <a:cs typeface="Arial"/>
              </a:rPr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  <a:latin typeface="Arial"/>
                <a:cs typeface="Arial"/>
              </a:rPr>
              <a:t>P16v Intel and AMD Value of Performance</a:t>
            </a:r>
            <a:endParaRPr lang="en-US" b="0">
              <a:latin typeface="Arial"/>
              <a:cs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5D384B8-83E4-232E-7380-5488534A7F0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23548" y="4207730"/>
            <a:ext cx="1906562" cy="158145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6B11ECF-A087-76E2-345A-C730C382D8D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42489" y="3631062"/>
            <a:ext cx="1906562" cy="233430"/>
          </a:xfrm>
          <a:prstGeom prst="rect">
            <a:avLst/>
          </a:prstGeom>
        </p:spPr>
      </p:pic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29202DE-19EF-5B08-3E56-6F0243EE46D3}"/>
              </a:ext>
            </a:extLst>
          </p:cNvPr>
          <p:cNvGraphicFramePr>
            <a:graphicFrameLocks noGrp="1"/>
          </p:cNvGraphicFramePr>
          <p:nvPr/>
        </p:nvGraphicFramePr>
        <p:xfrm>
          <a:off x="8328192" y="3928727"/>
          <a:ext cx="2631194" cy="27498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2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P16v Gen 1 AMD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Performance Value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$1,949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$2,099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21FE0027US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21FE0028US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7840HS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7840HS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4652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0205971"/>
      </p:ext>
    </p:extLst>
  </p:cSld>
  <p:clrMapOvr>
    <a:masterClrMapping/>
  </p:clrMapOvr>
  <p:transition spd="med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40B0CAF7-0E7B-4738-8C3E-F3B2C4A76132}"/>
              </a:ext>
            </a:extLst>
          </p:cNvPr>
          <p:cNvSpPr txBox="1"/>
          <p:nvPr/>
        </p:nvSpPr>
        <p:spPr>
          <a:xfrm>
            <a:off x="760412" y="1719701"/>
            <a:ext cx="4307348" cy="4031873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 Gen 7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All-new clean sheet design on the most premium thin and light workstation.  The best gets better with t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he latest Intel Meteor Lake CPUs and NVIDIA professional graphics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 wrapped in an all-new modernized ThinkPad with unified communication bar, </a:t>
            </a:r>
            <a:r>
              <a:rPr lang="en-US" sz="1600" b="1" err="1">
                <a:solidFill>
                  <a:srgbClr val="000000"/>
                </a:solidFill>
                <a:latin typeface="Arial"/>
              </a:rPr>
              <a:t>ForcePad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 and a CNC Aluminum design.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Gen Intel Core Ultra H-class CPUs (45W)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NPU complemented by Up to NVIDIA RTX 3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0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00 Ada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64GB CAMM2 LPDDR5x RAM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15BB184C-99C1-4836-8FCE-82A4AAE6C8A6}"/>
              </a:ext>
            </a:extLst>
          </p:cNvPr>
          <p:cNvGraphicFramePr>
            <a:graphicFrameLocks noGrp="1"/>
          </p:cNvGraphicFramePr>
          <p:nvPr/>
        </p:nvGraphicFramePr>
        <p:xfrm>
          <a:off x="5359885" y="1719701"/>
          <a:ext cx="3389325" cy="4207744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831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3112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403112">
                  <a:extLst>
                    <a:ext uri="{9D8B030D-6E8A-4147-A177-3AD203B41FA5}">
                      <a16:colId xmlns:a16="http://schemas.microsoft.com/office/drawing/2014/main" val="3273611163"/>
                    </a:ext>
                  </a:extLst>
                </a:gridCol>
              </a:tblGrid>
              <a:tr h="438422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 Gen 7 </a:t>
                      </a: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Ultra-premium performance</a:t>
                      </a:r>
                      <a:endParaRPr kumimoji="0" lang="en-US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$3,269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$3,519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94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105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105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868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21KV0000US</a:t>
                      </a:r>
                      <a:endParaRPr kumimoji="0" lang="en-US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21KV0006US</a:t>
                      </a:r>
                      <a:endParaRPr kumimoji="0" lang="en-US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278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Ultra 7 155H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Ultra 7 155H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4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CAMM2 LDDR5x 7467 MT/s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CAMM2 LDDR5x 7467 MT/s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25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Gen4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Gen4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646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Non-Touch WQXGA (QHD+) OLED 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</a:t>
                      </a:r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WQUXGA (UHD+) OLED 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10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48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105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105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4105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6865A05-5B12-D091-5578-143C6E0F7D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 | The Machine You Need in the Device You Want</a:t>
            </a:r>
            <a:endParaRPr lang="en-US"/>
          </a:p>
        </p:txBody>
      </p:sp>
      <p:pic>
        <p:nvPicPr>
          <p:cNvPr id="7" name="Picture 6" descr="A computer with a screen on&#10;&#10;Description automatically generated">
            <a:extLst>
              <a:ext uri="{FF2B5EF4-FFF2-40B4-BE49-F238E27FC236}">
                <a16:creationId xmlns:a16="http://schemas.microsoft.com/office/drawing/2014/main" id="{53D9A8CB-4A26-29E3-2496-4CA32B4CB08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22948" y="3579069"/>
            <a:ext cx="4156363" cy="2493818"/>
          </a:xfrm>
          <a:prstGeom prst="rect">
            <a:avLst/>
          </a:prstGeom>
        </p:spPr>
      </p:pic>
      <p:pic>
        <p:nvPicPr>
          <p:cNvPr id="10" name="Picture 9" descr="A computer with a blue screen&#10;&#10;Description automatically generated">
            <a:extLst>
              <a:ext uri="{FF2B5EF4-FFF2-40B4-BE49-F238E27FC236}">
                <a16:creationId xmlns:a16="http://schemas.microsoft.com/office/drawing/2014/main" id="{8CD541CA-9AB3-827E-5362-6947B6DCACB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696254">
            <a:off x="8646537" y="1447680"/>
            <a:ext cx="3698482" cy="2219089"/>
          </a:xfrm>
          <a:prstGeom prst="rect">
            <a:avLst/>
          </a:prstGeom>
        </p:spPr>
      </p:pic>
      <p:sp>
        <p:nvSpPr>
          <p:cNvPr id="2" name="Explosion: 14 Points 1">
            <a:extLst>
              <a:ext uri="{FF2B5EF4-FFF2-40B4-BE49-F238E27FC236}">
                <a16:creationId xmlns:a16="http://schemas.microsoft.com/office/drawing/2014/main" id="{E814F9D9-BCEA-C7B6-BCFA-F620C1DECFB4}"/>
              </a:ext>
            </a:extLst>
          </p:cNvPr>
          <p:cNvSpPr/>
          <p:nvPr/>
        </p:nvSpPr>
        <p:spPr>
          <a:xfrm rot="1567828">
            <a:off x="9761705" y="327711"/>
            <a:ext cx="2451297" cy="1507744"/>
          </a:xfrm>
          <a:prstGeom prst="irregularSeal2">
            <a:avLst/>
          </a:prstGeom>
          <a:solidFill>
            <a:srgbClr val="B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t"/>
          <a:lstStyle/>
          <a:p>
            <a:pPr algn="l"/>
            <a:r>
              <a:rPr lang="en-US" sz="1600" b="1">
                <a:solidFill>
                  <a:prstClr val="white"/>
                </a:solidFill>
              </a:rPr>
              <a:t>NEW!!</a:t>
            </a:r>
          </a:p>
        </p:txBody>
      </p:sp>
    </p:spTree>
    <p:extLst>
      <p:ext uri="{BB962C8B-B14F-4D97-AF65-F5344CB8AC3E}">
        <p14:creationId xmlns:p14="http://schemas.microsoft.com/office/powerpoint/2010/main" val="1782106238"/>
      </p:ext>
    </p:extLst>
  </p:cSld>
  <p:clrMapOvr>
    <a:masterClrMapping/>
  </p:clrMapOvr>
  <p:transition spd="med"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40B0CAF7-0E7B-4738-8C3E-F3B2C4A76132}"/>
              </a:ext>
            </a:extLst>
          </p:cNvPr>
          <p:cNvSpPr txBox="1"/>
          <p:nvPr/>
        </p:nvSpPr>
        <p:spPr>
          <a:xfrm>
            <a:off x="519378" y="1555340"/>
            <a:ext cx="4022142" cy="446276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 Gen 6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Refreshed design on the most powerful thin and light workstation.  The best gets better with t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he latest Intel Raptor Lake CPUs and NVIDIA professional graphics.  Offering brand new 4K OLED touch display and more GeForce graphics options.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6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H-class CPUs (45W)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50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00 Ada</a:t>
            </a:r>
          </a:p>
          <a:p>
            <a:pPr marL="457200" marR="0" lvl="1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Also offering GeForce RTX 4060/</a:t>
            </a:r>
            <a:r>
              <a:rPr lang="en-US" sz="1200" b="1">
                <a:solidFill>
                  <a:srgbClr val="000000"/>
                </a:solidFill>
                <a:latin typeface="Arial"/>
              </a:rPr>
              <a:t>4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080/</a:t>
            </a:r>
            <a:r>
              <a:rPr lang="en-US" sz="1200" b="1">
                <a:solidFill>
                  <a:srgbClr val="000000"/>
                </a:solidFill>
                <a:latin typeface="Arial"/>
              </a:rPr>
              <a:t>4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090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64GB DDR5 RAM (96GB TBD)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4K OLED touch display</a:t>
            </a:r>
          </a:p>
          <a:p>
            <a:pPr marL="780943" lvl="1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New 5 Megapixel FHD webcam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15BB184C-99C1-4836-8FCE-82A4AAE6C8A6}"/>
              </a:ext>
            </a:extLst>
          </p:cNvPr>
          <p:cNvGraphicFramePr>
            <a:graphicFrameLocks noGrp="1"/>
          </p:cNvGraphicFramePr>
          <p:nvPr/>
        </p:nvGraphicFramePr>
        <p:xfrm>
          <a:off x="5170476" y="1722001"/>
          <a:ext cx="5769519" cy="27498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427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1322152617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3151446290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2635540664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 Gen 6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Ultra-premium performance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$2,699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$3,269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$3,579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$4,499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$4,159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$430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$450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21FV001DUS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21FV001PUS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21FV001GUS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21FV001UUS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21FV004EUS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i7-13700H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i9-13900H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i9-13900H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64GB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(UHD+) OLED 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 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(UHD+) OLED 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 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GeForce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4090 16GB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1218679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6865A05-5B12-D091-5578-143C6E0F7D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 | The Machine You Need in the Device You Want</a:t>
            </a:r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F3BAA62-DE78-41FB-DE81-EC5A5F0F111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82680" y="4541990"/>
            <a:ext cx="1936498" cy="158145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4BB65DD-0055-16F0-DCEF-5CBCBBBF4E9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60338" y="4554182"/>
            <a:ext cx="2133269" cy="1581458"/>
          </a:xfrm>
          <a:prstGeom prst="rect">
            <a:avLst/>
          </a:prstGeom>
        </p:spPr>
      </p:pic>
      <p:pic>
        <p:nvPicPr>
          <p:cNvPr id="3074" name="Picture 2" descr="ThinkPad P1 Gen 6 Product Photos&#10;">
            <a:extLst>
              <a:ext uri="{FF2B5EF4-FFF2-40B4-BE49-F238E27FC236}">
                <a16:creationId xmlns:a16="http://schemas.microsoft.com/office/drawing/2014/main" id="{C2FD532D-6574-D940-F31F-AED68C30FA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630092" y="4554182"/>
            <a:ext cx="1946350" cy="15692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82981385"/>
      </p:ext>
    </p:extLst>
  </p:cSld>
  <p:clrMapOvr>
    <a:masterClrMapping/>
  </p:clrMapOvr>
  <p:transition spd="med"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1482" y="228600"/>
            <a:ext cx="64650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LENOVO TOPSELLER 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ThinkPad Mobile Workstations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206" y="256716"/>
            <a:ext cx="744495" cy="744495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1051482" y="1032991"/>
            <a:ext cx="71045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3 OF 8 ]</a:t>
            </a:r>
            <a:endParaRPr kumimoji="0" lang="en-US" sz="9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0DC841F-7806-45CD-9A83-54E4A468E158}"/>
              </a:ext>
            </a:extLst>
          </p:cNvPr>
          <p:cNvSpPr txBox="1"/>
          <p:nvPr/>
        </p:nvSpPr>
        <p:spPr>
          <a:xfrm>
            <a:off x="310552" y="1406598"/>
            <a:ext cx="3322663" cy="341632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P16 Gen 2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Refreshed design with the same amazing thermal solution.  </a:t>
            </a:r>
            <a:r>
              <a:rPr lang="en-US" sz="1200" b="1">
                <a:solidFill>
                  <a:srgbClr val="000000"/>
                </a:solidFill>
                <a:latin typeface="Arial"/>
              </a:rPr>
              <a:t>Further the desktop replacement capabilities from last generation with the latest in NVIDIA professional graphics and Intel Raptor Lake CPUs offering up to 24 total cores in the Core i9.</a:t>
            </a: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2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HX-class CPUs (55W)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5000 Ada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128GB DDR5 RAM (196GB TBD)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8TB Gen4 PCIe Storage</a:t>
            </a:r>
          </a:p>
          <a:p>
            <a:pPr marL="780943" marR="0" lvl="1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Contact Lenovo Rep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QHD+ Display with 165Hz refresh rate</a:t>
            </a: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B7D2DBF0-5955-4F37-8A75-B087EA05618D}"/>
              </a:ext>
            </a:extLst>
          </p:cNvPr>
          <p:cNvGraphicFramePr>
            <a:graphicFrameLocks noGrp="1"/>
          </p:cNvGraphicFramePr>
          <p:nvPr/>
        </p:nvGraphicFramePr>
        <p:xfrm>
          <a:off x="4948708" y="1373595"/>
          <a:ext cx="5195036" cy="3191450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88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1547372509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4148895734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4029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 Gen 2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Ultimate Performance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$2,559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$3,049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$3,329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$3,899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99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079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21FA0032US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21FA002TUS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21FA002NUS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21FA002XUS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025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i7-13700HX 16C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i7-13700HX 16C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i9-13950HX 24C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i7-13700HX 16C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20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03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30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603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4000 Ada 12GB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26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75329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75329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5447416"/>
                  </a:ext>
                </a:extLst>
              </a:tr>
            </a:tbl>
          </a:graphicData>
        </a:graphic>
      </p:graphicFrame>
      <p:sp>
        <p:nvSpPr>
          <p:cNvPr id="8" name="Title 7">
            <a:extLst>
              <a:ext uri="{FF2B5EF4-FFF2-40B4-BE49-F238E27FC236}">
                <a16:creationId xmlns:a16="http://schemas.microsoft.com/office/drawing/2014/main" id="{50AF2AAE-3795-C9CE-C4D6-F880426DC5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P16 | The Most Powerful ThinkPad Ever</a:t>
            </a:r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97ED9512-914C-1844-4B51-172C2393375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76185" y="4638252"/>
            <a:ext cx="2158058" cy="1710122"/>
          </a:xfrm>
          <a:prstGeom prst="rect">
            <a:avLst/>
          </a:prstGeom>
        </p:spPr>
      </p:pic>
      <p:pic>
        <p:nvPicPr>
          <p:cNvPr id="11" name="Picture 2" descr="ThinkPad P16 Gen 2 Product Photos&#10;">
            <a:extLst>
              <a:ext uri="{FF2B5EF4-FFF2-40B4-BE49-F238E27FC236}">
                <a16:creationId xmlns:a16="http://schemas.microsoft.com/office/drawing/2014/main" id="{379E38A2-D3AE-E405-CCF4-236F125D5E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287665" y="5240285"/>
            <a:ext cx="3348122" cy="422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AC10A9B7-0491-BBBC-CBA4-5573E3803F3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735229" y="4638252"/>
            <a:ext cx="1858083" cy="151506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FCDC31F-E772-2823-FE7C-157CF41B92E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84009" y="4700738"/>
            <a:ext cx="2389632" cy="13900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6950373"/>
      </p:ext>
    </p:extLst>
  </p:cSld>
  <p:clrMapOvr>
    <a:masterClrMapping/>
  </p:clrMapOvr>
  <p:transition spd="med"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BA89F594-5ECB-00DE-EC7E-6342482B06D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0968" y="2807799"/>
            <a:ext cx="2867857" cy="367326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35CEB8F4-2D91-DF20-FAA0-0DB84B4D79F3}"/>
              </a:ext>
            </a:extLst>
          </p:cNvPr>
          <p:cNvGrpSpPr/>
          <p:nvPr/>
        </p:nvGrpSpPr>
        <p:grpSpPr>
          <a:xfrm>
            <a:off x="7666845" y="1192765"/>
            <a:ext cx="1386807" cy="2480787"/>
            <a:chOff x="7725667" y="1461239"/>
            <a:chExt cx="1386807" cy="2480787"/>
          </a:xfrm>
        </p:grpSpPr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A081FE7-6BF8-4ECE-AF58-D15211F455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777407" y="1555840"/>
              <a:ext cx="17484" cy="238618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76FD17D-876D-6E0C-B86E-879ACC409D6F}"/>
                </a:ext>
              </a:extLst>
            </p:cNvPr>
            <p:cNvSpPr txBox="1"/>
            <p:nvPr/>
          </p:nvSpPr>
          <p:spPr>
            <a:xfrm>
              <a:off x="7725667" y="1461239"/>
              <a:ext cx="1386807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LenovoDo-Bold"/>
                </a:rPr>
                <a:t>P7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ADVANCED AND VERSATILE SUPER SOCKET TOWER</a:t>
              </a:r>
            </a:p>
          </p:txBody>
        </p:sp>
      </p:grp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74F41072-B93F-4DF9-86CA-3F7C888527F3}"/>
              </a:ext>
            </a:extLst>
          </p:cNvPr>
          <p:cNvCxnSpPr>
            <a:cxnSpLocks/>
          </p:cNvCxnSpPr>
          <p:nvPr/>
        </p:nvCxnSpPr>
        <p:spPr>
          <a:xfrm flipH="1" flipV="1">
            <a:off x="2449125" y="1493526"/>
            <a:ext cx="7036" cy="367326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50613D2F-1BDF-4277-B9ED-BD499F6DDF51}"/>
              </a:ext>
            </a:extLst>
          </p:cNvPr>
          <p:cNvCxnSpPr>
            <a:cxnSpLocks/>
          </p:cNvCxnSpPr>
          <p:nvPr/>
        </p:nvCxnSpPr>
        <p:spPr>
          <a:xfrm flipV="1">
            <a:off x="1737284" y="2391415"/>
            <a:ext cx="0" cy="2934233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34361707-D023-40B3-8FEA-155709129EBD}"/>
              </a:ext>
            </a:extLst>
          </p:cNvPr>
          <p:cNvGrpSpPr/>
          <p:nvPr/>
        </p:nvGrpSpPr>
        <p:grpSpPr>
          <a:xfrm>
            <a:off x="9187136" y="1260333"/>
            <a:ext cx="1797558" cy="2471217"/>
            <a:chOff x="6820141" y="1568540"/>
            <a:chExt cx="1797558" cy="2471217"/>
          </a:xfrm>
        </p:grpSpPr>
        <p:sp>
          <p:nvSpPr>
            <p:cNvPr id="120" name="TextBox 12">
              <a:extLst>
                <a:ext uri="{FF2B5EF4-FFF2-40B4-BE49-F238E27FC236}">
                  <a16:creationId xmlns:a16="http://schemas.microsoft.com/office/drawing/2014/main" id="{525076F7-A460-4F05-821D-5A1D6C8CE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41" y="1568540"/>
              <a:ext cx="1797558" cy="8925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LenovoDo-Bold"/>
                </a:rPr>
                <a:t>P8 </a:t>
              </a:r>
            </a:p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altLang="zh-CN" sz="1200">
                  <a:solidFill>
                    <a:srgbClr val="000000"/>
                  </a:solidFill>
                  <a:latin typeface="Arial"/>
                  <a:ea typeface="黑体" panose="02010609060101010101" pitchFamily="49" charset="-122"/>
                  <a:cs typeface="Arial"/>
                </a:rPr>
                <a:t>NEXT-LEVEL THREADRIPPER PRO PERFORMANCE</a:t>
              </a:r>
              <a:endPara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Arial"/>
              </a:endParaRPr>
            </a:p>
          </p:txBody>
        </p: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0EC6EC2E-0905-4227-89E1-42459051677F}"/>
                </a:ext>
              </a:extLst>
            </p:cNvPr>
            <p:cNvCxnSpPr/>
            <p:nvPr/>
          </p:nvCxnSpPr>
          <p:spPr>
            <a:xfrm flipH="1" flipV="1">
              <a:off x="6867279" y="1653571"/>
              <a:ext cx="17484" cy="238618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123" name="TextBox 12">
            <a:extLst>
              <a:ext uri="{FF2B5EF4-FFF2-40B4-BE49-F238E27FC236}">
                <a16:creationId xmlns:a16="http://schemas.microsoft.com/office/drawing/2014/main" id="{21444FCD-0B5F-41CF-B281-A1649918C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472" y="1051394"/>
            <a:ext cx="1491135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LenovoDo-Bold"/>
              </a:rPr>
              <a:t>PX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Arial"/>
              </a:rPr>
              <a:t>WORLD’S MOST ADVANCED DUAL SOCKET PERFORMANCE WORKSTATION </a:t>
            </a: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AEBBA4-B207-4ED1-9FAB-8A9068E43F99}"/>
              </a:ext>
            </a:extLst>
          </p:cNvPr>
          <p:cNvCxnSpPr/>
          <p:nvPr/>
        </p:nvCxnSpPr>
        <p:spPr>
          <a:xfrm flipV="1">
            <a:off x="6204092" y="1145648"/>
            <a:ext cx="12441" cy="2386187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1FFF0FE-9487-4E40-BDB3-F6570415F510}"/>
              </a:ext>
            </a:extLst>
          </p:cNvPr>
          <p:cNvGrpSpPr/>
          <p:nvPr/>
        </p:nvGrpSpPr>
        <p:grpSpPr>
          <a:xfrm>
            <a:off x="4725398" y="1315029"/>
            <a:ext cx="1342579" cy="2419169"/>
            <a:chOff x="4402061" y="343308"/>
            <a:chExt cx="1401699" cy="2419169"/>
          </a:xfrm>
        </p:grpSpPr>
        <p:sp>
          <p:nvSpPr>
            <p:cNvPr id="126" name="TextBox 12">
              <a:extLst>
                <a:ext uri="{FF2B5EF4-FFF2-40B4-BE49-F238E27FC236}">
                  <a16:creationId xmlns:a16="http://schemas.microsoft.com/office/drawing/2014/main" id="{1F099DAD-1E3F-4DFD-958C-4B3417D09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061" y="343308"/>
              <a:ext cx="1401699" cy="8925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LenovoDo-Bold"/>
                </a:rPr>
                <a:t>P5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EXPERT </a:t>
              </a:r>
              <a:r>
                <a:rPr lang="en-US" sz="1200">
                  <a:solidFill>
                    <a:srgbClr val="000000"/>
                  </a:solidFill>
                  <a:latin typeface="Arial"/>
                  <a:cs typeface="Arial"/>
                </a:rPr>
                <a:t>SINGLE SOCKET WORKSTATION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EAF53690-D313-465E-822B-7C3A6D060252}"/>
                </a:ext>
              </a:extLst>
            </p:cNvPr>
            <p:cNvCxnSpPr/>
            <p:nvPr/>
          </p:nvCxnSpPr>
          <p:spPr>
            <a:xfrm flipH="1" flipV="1">
              <a:off x="4419518" y="452620"/>
              <a:ext cx="18459" cy="2309857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912254B-3511-4C82-8A91-411E70959133}"/>
              </a:ext>
            </a:extLst>
          </p:cNvPr>
          <p:cNvGrpSpPr/>
          <p:nvPr/>
        </p:nvGrpSpPr>
        <p:grpSpPr>
          <a:xfrm>
            <a:off x="2934442" y="1671715"/>
            <a:ext cx="2120705" cy="2682822"/>
            <a:chOff x="2478248" y="1850114"/>
            <a:chExt cx="2120705" cy="2682822"/>
          </a:xfrm>
        </p:grpSpPr>
        <p:sp>
          <p:nvSpPr>
            <p:cNvPr id="129" name="TextBox 12">
              <a:extLst>
                <a:ext uri="{FF2B5EF4-FFF2-40B4-BE49-F238E27FC236}">
                  <a16:creationId xmlns:a16="http://schemas.microsoft.com/office/drawing/2014/main" id="{A2F9712A-49DF-4CD8-8C1E-5DEB05F580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8248" y="1850114"/>
              <a:ext cx="2120705" cy="1077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LenovoDo-Bold"/>
                </a:rPr>
                <a:t>P3 Tower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Arial"/>
                </a:rPr>
                <a:t>POWER OF A WORKSTATION,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Arial"/>
                </a:rPr>
                <a:t>PRICE OF A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Arial"/>
                </a:rPr>
                <a:t>DESKTOP</a:t>
              </a:r>
              <a:endPara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Arial"/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2A9F1CD4-5BC0-436E-B337-C2A4DD69CD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979" y="1965010"/>
              <a:ext cx="0" cy="256792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6C5BF46E-40D1-4201-93DF-40F8735CE1DE}"/>
              </a:ext>
            </a:extLst>
          </p:cNvPr>
          <p:cNvGrpSpPr/>
          <p:nvPr/>
        </p:nvGrpSpPr>
        <p:grpSpPr>
          <a:xfrm>
            <a:off x="10436323" y="2152885"/>
            <a:ext cx="1797558" cy="1354217"/>
            <a:chOff x="8868661" y="1099925"/>
            <a:chExt cx="1797558" cy="1354217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86E820FB-8310-470C-905A-07448E3FF3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23762" y="1199879"/>
              <a:ext cx="0" cy="92724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133" name="TextBox 12">
              <a:extLst>
                <a:ext uri="{FF2B5EF4-FFF2-40B4-BE49-F238E27FC236}">
                  <a16:creationId xmlns:a16="http://schemas.microsoft.com/office/drawing/2014/main" id="{CD880829-78A4-4D8C-A934-223EBE37B2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68661" y="1099925"/>
              <a:ext cx="1797558" cy="13542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noAutofit/>
            </a:bodyPr>
            <a:lstStyle/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LenovoDo-Bold"/>
                </a:rPr>
                <a:t>P620</a:t>
              </a:r>
            </a:p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200">
                  <a:solidFill>
                    <a:srgbClr val="000000"/>
                  </a:solidFill>
                  <a:latin typeface="Arial"/>
                  <a:cs typeface="Arial"/>
                </a:rPr>
                <a:t>THE ORIGINAL THREADRIPPER PRO LEADER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134" name="TextBox 12">
            <a:extLst>
              <a:ext uri="{FF2B5EF4-FFF2-40B4-BE49-F238E27FC236}">
                <a16:creationId xmlns:a16="http://schemas.microsoft.com/office/drawing/2014/main" id="{0C43374C-87B2-459E-BD59-9A5F54B6B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768" y="2268452"/>
            <a:ext cx="1711166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noAutofit/>
          </a:bodyPr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LenovoDo-Bold"/>
              </a:rPr>
              <a:t>P3 Tiny</a:t>
            </a:r>
          </a:p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WORLD’S SMALLEST WORKSTATION</a:t>
            </a:r>
          </a:p>
        </p:txBody>
      </p:sp>
      <p:sp>
        <p:nvSpPr>
          <p:cNvPr id="143" name="TextBox 12">
            <a:extLst>
              <a:ext uri="{FF2B5EF4-FFF2-40B4-BE49-F238E27FC236}">
                <a16:creationId xmlns:a16="http://schemas.microsoft.com/office/drawing/2014/main" id="{2DC65BD7-DBC2-42E1-9F7A-F59448978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526" y="1374406"/>
            <a:ext cx="1515825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noAutofit/>
          </a:bodyPr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LenovoDo-Bold"/>
              </a:rPr>
              <a:t>P3 Ultra</a:t>
            </a:r>
          </a:p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REDEFIGNING THE POWER OF SMALL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C09D0EC-4CD5-D779-59C5-6CD17941B3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</a:p>
        </p:txBody>
      </p:sp>
      <p:pic>
        <p:nvPicPr>
          <p:cNvPr id="4" name="Picture 3" descr="A group of black and red computer servers&#10;&#10;Description automatically generated">
            <a:extLst>
              <a:ext uri="{FF2B5EF4-FFF2-40B4-BE49-F238E27FC236}">
                <a16:creationId xmlns:a16="http://schemas.microsoft.com/office/drawing/2014/main" id="{91F9188D-B81A-BE2C-C6AC-ECC810D61F3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7052" y="1145648"/>
            <a:ext cx="9846161" cy="52698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3078244"/>
      </p:ext>
    </p:extLst>
  </p:cSld>
  <p:clrMapOvr>
    <a:masterClrMapping/>
  </p:clrMapOvr>
  <p:transition spd="med"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FAB954E8-7BC0-4EBD-A55B-80A0606F87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6204624"/>
              </p:ext>
            </p:extLst>
          </p:nvPr>
        </p:nvGraphicFramePr>
        <p:xfrm>
          <a:off x="760410" y="1911531"/>
          <a:ext cx="5464544" cy="4285818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291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8854">
                  <a:extLst>
                    <a:ext uri="{9D8B030D-6E8A-4147-A177-3AD203B41FA5}">
                      <a16:colId xmlns:a16="http://schemas.microsoft.com/office/drawing/2014/main" val="773608622"/>
                    </a:ext>
                  </a:extLst>
                </a:gridCol>
                <a:gridCol w="1258854">
                  <a:extLst>
                    <a:ext uri="{9D8B030D-6E8A-4147-A177-3AD203B41FA5}">
                      <a16:colId xmlns:a16="http://schemas.microsoft.com/office/drawing/2014/main" val="786595969"/>
                    </a:ext>
                  </a:extLst>
                </a:gridCol>
                <a:gridCol w="1258854">
                  <a:extLst>
                    <a:ext uri="{9D8B030D-6E8A-4147-A177-3AD203B41FA5}">
                      <a16:colId xmlns:a16="http://schemas.microsoft.com/office/drawing/2014/main" val="1344679876"/>
                    </a:ext>
                  </a:extLst>
                </a:gridCol>
                <a:gridCol w="1258854">
                  <a:extLst>
                    <a:ext uri="{9D8B030D-6E8A-4147-A177-3AD203B41FA5}">
                      <a16:colId xmlns:a16="http://schemas.microsoft.com/office/drawing/2014/main" val="1548333506"/>
                    </a:ext>
                  </a:extLst>
                </a:gridCol>
              </a:tblGrid>
              <a:tr h="252556">
                <a:tc rowSpan="1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P3 Tiny</a:t>
                      </a:r>
                      <a:endParaRPr kumimoji="0" lang="cs-CZ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$1,599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$1,929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$2,209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$2,009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46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kern="1200">
                          <a:solidFill>
                            <a:srgbClr val="00B0F0"/>
                          </a:solidFill>
                          <a:latin typeface="+mn-lt"/>
                          <a:ea typeface="+mn-ea"/>
                          <a:cs typeface="+mn-cs"/>
                        </a:rPr>
                        <a:t>$290 Rebate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r-HR" sz="900" b="1" i="0" u="none" strike="noStrike" baseline="0">
                        <a:solidFill>
                          <a:srgbClr val="00B0F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1100" b="1">
                        <a:solidFill>
                          <a:srgbClr val="00B0F0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14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522256"/>
                  </a:ext>
                </a:extLst>
              </a:tr>
              <a:tr h="220986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30H0004CUS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+mn-lt"/>
                        </a:rPr>
                        <a:t>30H00048US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30H0003XUS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+mn-lt"/>
                        </a:rPr>
                        <a:t>30H00041US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825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  <a:endParaRPr lang="en-US"/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  <a:endParaRPr lang="en-US"/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576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382228"/>
                  </a:ext>
                </a:extLst>
              </a:tr>
              <a:tr h="568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/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8690845"/>
                  </a:ext>
                </a:extLst>
              </a:tr>
              <a:tr h="1894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11A73D54-415F-D20F-1AA1-7AE1070F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P3 Tiny: World’s Smallest Professional Desktop Workstation</a:t>
            </a:r>
            <a:br>
              <a:rPr lang="en-US" sz="2800" i="1">
                <a:solidFill>
                  <a:srgbClr val="FF0000"/>
                </a:solidFill>
              </a:rPr>
            </a:br>
            <a:r>
              <a:rPr lang="en-US" sz="2800" i="1">
                <a:solidFill>
                  <a:srgbClr val="FF0000"/>
                </a:solidFill>
              </a:rPr>
              <a:t>Now available with Intel 13</a:t>
            </a:r>
            <a:r>
              <a:rPr lang="en-US" sz="2800" i="1" baseline="30000">
                <a:solidFill>
                  <a:srgbClr val="FF0000"/>
                </a:solidFill>
              </a:rPr>
              <a:t>th</a:t>
            </a:r>
            <a:r>
              <a:rPr lang="en-US" sz="2800" i="1">
                <a:solidFill>
                  <a:srgbClr val="FF0000"/>
                </a:solidFill>
              </a:rPr>
              <a:t> Gen Core Performance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59CC8DB-C668-E891-19B4-3B9C3CDA6CA8}"/>
              </a:ext>
            </a:extLst>
          </p:cNvPr>
          <p:cNvSpPr txBox="1"/>
          <p:nvPr/>
        </p:nvSpPr>
        <p:spPr>
          <a:xfrm>
            <a:off x="8665793" y="6353308"/>
            <a:ext cx="34601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Monitor, DVD-R drive &amp; vertical floor stand sold separately</a:t>
            </a:r>
          </a:p>
        </p:txBody>
      </p:sp>
      <p:pic>
        <p:nvPicPr>
          <p:cNvPr id="3" name="Picture 2" descr="A black rectangular device with buttons and ports&#10;&#10;Description automatically generated">
            <a:extLst>
              <a:ext uri="{FF2B5EF4-FFF2-40B4-BE49-F238E27FC236}">
                <a16:creationId xmlns:a16="http://schemas.microsoft.com/office/drawing/2014/main" id="{DC253BA4-77CC-5966-E433-535DB657BAE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51284" y="4812878"/>
            <a:ext cx="2402275" cy="144136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2A6DDD8-2740-4529-BC16-2C7403D1CB3F}"/>
              </a:ext>
            </a:extLst>
          </p:cNvPr>
          <p:cNvSpPr txBox="1"/>
          <p:nvPr/>
        </p:nvSpPr>
        <p:spPr>
          <a:xfrm>
            <a:off x="7072198" y="1924978"/>
            <a:ext cx="471789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Full power 65W CPUs now available with NVIDIA professional graphics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Ideal for engineering education &amp; entry CAD/CAM users</a:t>
            </a:r>
          </a:p>
        </p:txBody>
      </p:sp>
      <p:pic>
        <p:nvPicPr>
          <p:cNvPr id="4" name="Picture 3" descr="A computer screen with a drawing on it&#10;&#10;Description automatically generated">
            <a:extLst>
              <a:ext uri="{FF2B5EF4-FFF2-40B4-BE49-F238E27FC236}">
                <a16:creationId xmlns:a16="http://schemas.microsoft.com/office/drawing/2014/main" id="{5C163D1F-C308-08EC-1B50-81277F36BB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9177" y="3496090"/>
            <a:ext cx="4199648" cy="2519789"/>
          </a:xfrm>
          <a:prstGeom prst="rect">
            <a:avLst/>
          </a:prstGeom>
        </p:spPr>
      </p:pic>
      <p:pic>
        <p:nvPicPr>
          <p:cNvPr id="8" name="Picture 7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5E1DA9F9-2687-FEA3-D85C-D55181DB50D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81209" y="3263801"/>
            <a:ext cx="3245325" cy="1947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1369174"/>
      </p:ext>
    </p:extLst>
  </p:cSld>
  <p:clrMapOvr>
    <a:masterClrMapping/>
  </p:clrMapOvr>
  <p:transition spd="med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9E442AB-9CFF-4AAC-9BB9-A6C1EB52E094}"/>
              </a:ext>
            </a:extLst>
          </p:cNvPr>
          <p:cNvGraphicFramePr>
            <a:graphicFrameLocks noGrp="1"/>
          </p:cNvGraphicFramePr>
          <p:nvPr/>
        </p:nvGraphicFramePr>
        <p:xfrm>
          <a:off x="760407" y="1796357"/>
          <a:ext cx="7486774" cy="4364207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858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677938874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322697876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509605398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514647282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292405198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1562920701"/>
                    </a:ext>
                  </a:extLst>
                </a:gridCol>
              </a:tblGrid>
              <a:tr h="266262">
                <a:tc rowSpan="1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a typeface="+mn-ea"/>
                          <a:cs typeface="Arial"/>
                        </a:rPr>
                        <a:t>P3 Ultra</a:t>
                      </a:r>
                      <a:endParaRPr lang="en-US" sz="20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$1,489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$1,779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$2,369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$2,419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$2,599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$2,879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b="0" i="0" u="none" strike="noStrike" noProof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000" b="1" i="0" u="none" strike="noStrike" noProof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$400 Rebate</a:t>
                      </a:r>
                      <a:endParaRPr lang="en-US" sz="1000"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kumimoji="0" lang="en-US" sz="10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B0F0"/>
                        </a:solidFill>
                        <a:effectLst/>
                        <a:uLnTx/>
                        <a:uFillTx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b="0" i="0" u="none" strike="noStrike" noProof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000" b="1" i="0" u="none" strike="noStrike" noProof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$100 Rebate</a:t>
                      </a:r>
                      <a:endParaRPr lang="en-US" sz="1000"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b="0" i="0" u="none" strike="noStrike" noProof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8108957"/>
                  </a:ext>
                </a:extLst>
              </a:tr>
              <a:tr h="242725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30HA001DUS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30HA0021US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30HA0024US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30HA003PUS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30HA001YUS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30HA001NUS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48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i5-13600K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i9-13900K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(2x32) RAM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605351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531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T400 4GB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3x </a:t>
                      </a:r>
                      <a:r>
                        <a:rPr lang="en-US" sz="9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T1000 8GB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9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9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9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5422367"/>
                  </a:ext>
                </a:extLst>
              </a:tr>
              <a:tr h="5648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2870593"/>
                  </a:ext>
                </a:extLst>
              </a:tr>
              <a:tr h="1882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2" name="Picture 11" descr="A picture containing electronics, camera&#10;&#10;Description automatically generated">
            <a:extLst>
              <a:ext uri="{FF2B5EF4-FFF2-40B4-BE49-F238E27FC236}">
                <a16:creationId xmlns:a16="http://schemas.microsoft.com/office/drawing/2014/main" id="{595D1206-6C0C-4901-B2FE-E78F666B721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443645">
            <a:off x="8716183" y="4651764"/>
            <a:ext cx="2847372" cy="1308349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BF7A7A59-29D8-8AC4-89A5-76A269017F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P3 Ultra SFF: Advanced Small Form Factor Tower Workstation</a:t>
            </a:r>
            <a:br>
              <a:rPr lang="en-US" sz="2800" i="1">
                <a:solidFill>
                  <a:srgbClr val="FF0000"/>
                </a:solidFill>
              </a:rPr>
            </a:br>
            <a:r>
              <a:rPr lang="en-US" sz="2800" i="1">
                <a:solidFill>
                  <a:srgbClr val="FF0000"/>
                </a:solidFill>
              </a:rPr>
              <a:t>Now available with Intel 13</a:t>
            </a:r>
            <a:r>
              <a:rPr lang="en-US" sz="2800" i="1" baseline="30000">
                <a:solidFill>
                  <a:srgbClr val="FF0000"/>
                </a:solidFill>
              </a:rPr>
              <a:t>th</a:t>
            </a:r>
            <a:r>
              <a:rPr lang="en-US" sz="2800" i="1">
                <a:solidFill>
                  <a:srgbClr val="FF0000"/>
                </a:solidFill>
              </a:rPr>
              <a:t> Gen Core Performance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6EA4C45-401D-3ED5-26AE-428B075F74D0}"/>
              </a:ext>
            </a:extLst>
          </p:cNvPr>
          <p:cNvSpPr txBox="1"/>
          <p:nvPr/>
        </p:nvSpPr>
        <p:spPr>
          <a:xfrm>
            <a:off x="8665794" y="6353308"/>
            <a:ext cx="27950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pic>
        <p:nvPicPr>
          <p:cNvPr id="8" name="Picture 7" descr="A black box with headphones on&#10;&#10;Description automatically generated">
            <a:extLst>
              <a:ext uri="{FF2B5EF4-FFF2-40B4-BE49-F238E27FC236}">
                <a16:creationId xmlns:a16="http://schemas.microsoft.com/office/drawing/2014/main" id="{0F97AB0B-8609-C6F3-7F7E-1EC2D9213A2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39870" y="149647"/>
            <a:ext cx="1500315" cy="175753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2F1DA7D-B16C-BB6F-3044-CCC8A11952F5}"/>
              </a:ext>
            </a:extLst>
          </p:cNvPr>
          <p:cNvSpPr txBox="1"/>
          <p:nvPr/>
        </p:nvSpPr>
        <p:spPr>
          <a:xfrm>
            <a:off x="8687912" y="2270290"/>
            <a:ext cx="3042834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Memory speeds up to 4000 GHz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Best-in-class ultrasmall performance up to NVIDIA RTX 4000 SFF Ada 20GB GPU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Ideal for intermediate engineering &amp; creative professionals</a:t>
            </a:r>
          </a:p>
        </p:txBody>
      </p:sp>
    </p:spTree>
    <p:extLst>
      <p:ext uri="{BB962C8B-B14F-4D97-AF65-F5344CB8AC3E}">
        <p14:creationId xmlns:p14="http://schemas.microsoft.com/office/powerpoint/2010/main" val="3462029709"/>
      </p:ext>
    </p:extLst>
  </p:cSld>
  <p:clrMapOvr>
    <a:masterClrMapping/>
  </p:clrMapOvr>
  <p:transition spd="med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665794" y="6353308"/>
            <a:ext cx="27950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9E442AB-9CFF-4AAC-9BB9-A6C1EB52E094}"/>
              </a:ext>
            </a:extLst>
          </p:cNvPr>
          <p:cNvGraphicFramePr>
            <a:graphicFrameLocks noGrp="1"/>
          </p:cNvGraphicFramePr>
          <p:nvPr/>
        </p:nvGraphicFramePr>
        <p:xfrm>
          <a:off x="760412" y="3702432"/>
          <a:ext cx="5757724" cy="256676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16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3307261958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42562195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1130671464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583482296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509605398"/>
                    </a:ext>
                  </a:extLst>
                </a:gridCol>
              </a:tblGrid>
              <a:tr h="184157">
                <a:tc rowSpan="12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  <a:ea typeface="+mn-ea"/>
                          <a:cs typeface="Arial"/>
                        </a:rPr>
                        <a:t>P3 Tower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$1,419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$1,679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$2,349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$2,999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$3,629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1400"/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noProof="0">
                        <a:solidFill>
                          <a:srgbClr val="00B0F0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1400"/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>
                        <a:solidFill>
                          <a:srgbClr val="00B0F0"/>
                        </a:solidFill>
                        <a:effectLst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1400">
                        <a:solidFill>
                          <a:srgbClr val="0070C0"/>
                        </a:solidFill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9037663"/>
                  </a:ext>
                </a:extLst>
              </a:tr>
              <a:tr h="164526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30GS0061US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30GS0062US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30GS006PUS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30GS006YUS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30GS0076US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62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6555768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i5-13500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i7-13700K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(2x32)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(2x32)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605351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48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T1000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8GB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40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5688242"/>
                  </a:ext>
                </a:extLst>
              </a:tr>
              <a:tr h="2912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0047003"/>
                  </a:ext>
                </a:extLst>
              </a:tr>
              <a:tr h="1062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0622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" name="Title 2">
            <a:extLst>
              <a:ext uri="{FF2B5EF4-FFF2-40B4-BE49-F238E27FC236}">
                <a16:creationId xmlns:a16="http://schemas.microsoft.com/office/drawing/2014/main" id="{6C48E553-EF58-38B5-88BF-8B912C169D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P3 Entry Professional Tower Desktop Workstation</a:t>
            </a:r>
            <a:r>
              <a:rPr lang="en-US" sz="3200" i="1">
                <a:solidFill>
                  <a:srgbClr val="FF0000"/>
                </a:solidFill>
              </a:rPr>
              <a:t> </a:t>
            </a:r>
            <a:br>
              <a:rPr lang="en-US" i="1">
                <a:solidFill>
                  <a:srgbClr val="FF0000"/>
                </a:solidFill>
              </a:rPr>
            </a:br>
            <a:r>
              <a:rPr lang="en-US" sz="2800" i="1">
                <a:solidFill>
                  <a:srgbClr val="FF0000"/>
                </a:solidFill>
              </a:rPr>
              <a:t>P5 Mainstream Professional Tower Desktop Workstation</a:t>
            </a:r>
            <a:endParaRPr lang="en-US">
              <a:solidFill>
                <a:srgbClr val="FF0000"/>
              </a:solidFill>
            </a:endParaRPr>
          </a:p>
        </p:txBody>
      </p:sp>
      <p:pic>
        <p:nvPicPr>
          <p:cNvPr id="6" name="Picture 5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EB1DE98E-F80E-A302-7D81-342267FD597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93973" y="1755825"/>
            <a:ext cx="1265383" cy="178744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D959590F-66D1-3FCD-D881-71642B669A27}"/>
              </a:ext>
            </a:extLst>
          </p:cNvPr>
          <p:cNvSpPr txBox="1"/>
          <p:nvPr/>
        </p:nvSpPr>
        <p:spPr>
          <a:xfrm>
            <a:off x="760412" y="1833940"/>
            <a:ext cx="3936472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P3 Tower</a:t>
            </a:r>
            <a:endParaRPr lang="en-US" sz="2800">
              <a:latin typeface="Haettenschweiler" panose="020B0706040902060204" pitchFamily="34" charset="0"/>
              <a:cs typeface="Arial" pitchFamily="34" charset="0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All-new larger 27L chassis for increased scalability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Ideal config flexibility up to NVIDIA RTX 5000 Ada GPU for more advanced engineering &amp; creative professionals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DD304A5-D4AF-3059-E11C-5938924E2F91}"/>
              </a:ext>
            </a:extLst>
          </p:cNvPr>
          <p:cNvSpPr/>
          <p:nvPr/>
        </p:nvSpPr>
        <p:spPr>
          <a:xfrm>
            <a:off x="7096418" y="1828121"/>
            <a:ext cx="3294491" cy="181588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P5</a:t>
            </a: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All-new Intel Sapphire Rapids architecture with hyper-fast memory and future-proofed PCIe Gen5 readiness</a:t>
            </a:r>
            <a:endParaRPr lang="en-US" sz="1200" i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Uniquely </a:t>
            </a:r>
            <a:r>
              <a:rPr lang="en-US" sz="120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ThinkStation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best-of-breed EXPERT performance for Digital Artists, Engineers, Life Scientists &amp; Software Developer</a:t>
            </a:r>
            <a:r>
              <a:rPr lang="en-US" sz="11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E65F295-968E-BF2E-9FBA-4DD0C3D5502D}"/>
              </a:ext>
            </a:extLst>
          </p:cNvPr>
          <p:cNvGraphicFramePr>
            <a:graphicFrameLocks noGrp="1"/>
          </p:cNvGraphicFramePr>
          <p:nvPr/>
        </p:nvGraphicFramePr>
        <p:xfrm>
          <a:off x="7207539" y="3702427"/>
          <a:ext cx="4317981" cy="2596525"/>
        </p:xfrm>
        <a:graphic>
          <a:graphicData uri="http://schemas.openxmlformats.org/drawingml/2006/table">
            <a:tbl>
              <a:tblPr firstRow="1">
                <a:effectLst/>
                <a:tableStyleId>{2D5ABB26-0587-4C30-8999-92F81FD0307C}</a:tableStyleId>
              </a:tblPr>
              <a:tblGrid>
                <a:gridCol w="423581">
                  <a:extLst>
                    <a:ext uri="{9D8B030D-6E8A-4147-A177-3AD203B41FA5}">
                      <a16:colId xmlns:a16="http://schemas.microsoft.com/office/drawing/2014/main" val="203912584"/>
                    </a:ext>
                  </a:extLst>
                </a:gridCol>
                <a:gridCol w="1252074">
                  <a:extLst>
                    <a:ext uri="{9D8B030D-6E8A-4147-A177-3AD203B41FA5}">
                      <a16:colId xmlns:a16="http://schemas.microsoft.com/office/drawing/2014/main" val="1569712822"/>
                    </a:ext>
                  </a:extLst>
                </a:gridCol>
                <a:gridCol w="1321163">
                  <a:extLst>
                    <a:ext uri="{9D8B030D-6E8A-4147-A177-3AD203B41FA5}">
                      <a16:colId xmlns:a16="http://schemas.microsoft.com/office/drawing/2014/main" val="2714393531"/>
                    </a:ext>
                  </a:extLst>
                </a:gridCol>
                <a:gridCol w="1321163">
                  <a:extLst>
                    <a:ext uri="{9D8B030D-6E8A-4147-A177-3AD203B41FA5}">
                      <a16:colId xmlns:a16="http://schemas.microsoft.com/office/drawing/2014/main" val="2010515909"/>
                    </a:ext>
                  </a:extLst>
                </a:gridCol>
              </a:tblGrid>
              <a:tr h="214164">
                <a:tc rowSpan="12">
                  <a:txBody>
                    <a:bodyPr/>
                    <a:lstStyle/>
                    <a:p>
                      <a:pPr marL="0" marR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  <a:effectLst/>
                        </a:rPr>
                        <a:t>P5  Workstation</a:t>
                      </a: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$2,799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$3,409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$4,519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761187"/>
                  </a:ext>
                </a:extLst>
              </a:tr>
              <a:tr h="1369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41498"/>
                  </a:ext>
                </a:extLst>
              </a:tr>
              <a:tr h="15297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effectLst/>
                          <a:latin typeface="+mn-lt"/>
                          <a:cs typeface="Arial"/>
                        </a:rPr>
                        <a:t>30GA005QUS</a:t>
                      </a:r>
                      <a:endParaRPr lang="hr-HR" sz="1100" b="1" i="0" u="none" strike="noStrike" baseline="0">
                        <a:effectLst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effectLst/>
                          <a:latin typeface="+mn-lt"/>
                          <a:cs typeface="Arial"/>
                        </a:rPr>
                        <a:t>30GA004MUS</a:t>
                      </a:r>
                      <a:endParaRPr lang="hr-HR" sz="1100" b="1" i="0" u="none" strike="noStrike" baseline="0">
                        <a:effectLst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effectLst/>
                          <a:latin typeface="+mn-lt"/>
                          <a:cs typeface="Arial"/>
                        </a:rPr>
                        <a:t>30GA005TUS</a:t>
                      </a:r>
                      <a:endParaRPr lang="hr-HR" sz="1100" b="1" i="0" u="none" strike="noStrike" baseline="0">
                        <a:effectLst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590550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Intel Xeon W-2423 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6C/12T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Intel Xeon W-2425 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6C/12T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Intel Xeon W-2435 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8 cores/16T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307630"/>
                  </a:ext>
                </a:extLst>
              </a:tr>
              <a:tr h="1376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125297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32GB DDR5 ECC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(2x16GB)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32GB DDR5 ECC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64GB DDR5 ECC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(4x16)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244936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2TB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17283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NVIDIA T400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4GB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NVIDIA T1000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8GB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NVIDIA RTX A2000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12GB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948707"/>
                  </a:ext>
                </a:extLst>
              </a:tr>
              <a:tr h="2088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0334103"/>
                  </a:ext>
                </a:extLst>
              </a:tr>
              <a:tr h="2088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3450413"/>
                  </a:ext>
                </a:extLst>
              </a:tr>
              <a:tr h="222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Windows 11 Pro for Workstation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Windows 11 Pro for Workstation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Windows 11 Pro for Workstation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54727"/>
                  </a:ext>
                </a:extLst>
              </a:tr>
              <a:tr h="148628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71471"/>
                  </a:ext>
                </a:extLst>
              </a:tr>
            </a:tbl>
          </a:graphicData>
        </a:graphic>
      </p:graphicFrame>
      <p:pic>
        <p:nvPicPr>
          <p:cNvPr id="7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6D74A568-5C6E-4F7A-7F5D-5B837680A42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321470" y="1646190"/>
            <a:ext cx="1204051" cy="2006715"/>
          </a:xfrm>
          <a:prstGeom prst="rect">
            <a:avLst/>
          </a:prstGeom>
        </p:spPr>
      </p:pic>
      <p:pic>
        <p:nvPicPr>
          <p:cNvPr id="9" name="Picture 2" descr="Intel Xeon (2019 style) Blender Render by TheRPRTNetwork on DeviantArt">
            <a:extLst>
              <a:ext uri="{FF2B5EF4-FFF2-40B4-BE49-F238E27FC236}">
                <a16:creationId xmlns:a16="http://schemas.microsoft.com/office/drawing/2014/main" id="{E9CA14CE-01C6-B446-DD99-9381B62BC8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93707" y="1761929"/>
            <a:ext cx="530674" cy="5306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Intel Core i7 13700KF / 3.4 GHz processor - Box">
            <a:extLst>
              <a:ext uri="{FF2B5EF4-FFF2-40B4-BE49-F238E27FC236}">
                <a16:creationId xmlns:a16="http://schemas.microsoft.com/office/drawing/2014/main" id="{FE55C0EC-FD72-13DB-FDFA-0B8704622A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939202" y="1763363"/>
            <a:ext cx="517234" cy="518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14373215"/>
      </p:ext>
    </p:extLst>
  </p:cSld>
  <p:clrMapOvr>
    <a:masterClrMapping/>
  </p:clrMapOvr>
  <p:transition spd="med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5D22826-739F-D520-7D96-9241EA4367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85" b="6052"/>
          <a:stretch/>
        </p:blipFill>
        <p:spPr>
          <a:xfrm>
            <a:off x="4981195" y="4665858"/>
            <a:ext cx="1983354" cy="1961089"/>
          </a:xfrm>
          <a:prstGeom prst="rect">
            <a:avLst/>
          </a:prstGeom>
        </p:spPr>
      </p:pic>
      <p:pic>
        <p:nvPicPr>
          <p:cNvPr id="44" name="Picture 43">
            <a:extLst>
              <a:ext uri="{FF2B5EF4-FFF2-40B4-BE49-F238E27FC236}">
                <a16:creationId xmlns:a16="http://schemas.microsoft.com/office/drawing/2014/main" id="{CFC44ECC-3D6A-C0B0-A94F-1C5A9D7B4C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280" b="13280"/>
          <a:stretch/>
        </p:blipFill>
        <p:spPr>
          <a:xfrm>
            <a:off x="1369411" y="2803028"/>
            <a:ext cx="2251678" cy="165365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6DFAD974-3049-8694-526F-D9F6B3AFD82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125" b="18125"/>
          <a:stretch/>
        </p:blipFill>
        <p:spPr>
          <a:xfrm>
            <a:off x="5900022" y="852164"/>
            <a:ext cx="2578975" cy="164409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5AC4CD6F-8FB8-D084-7142-32672451B20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20" b="11520"/>
          <a:stretch/>
        </p:blipFill>
        <p:spPr>
          <a:xfrm>
            <a:off x="3408877" y="673279"/>
            <a:ext cx="2632572" cy="202601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9107738-0F7F-8A7F-BC70-E4E3C11F88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490476" y="4515512"/>
            <a:ext cx="2209606" cy="2209606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6852" y="6473159"/>
            <a:ext cx="438798" cy="15540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621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310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621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7931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242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655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586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517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4484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6D22F896-40B5-4ADD-8801-0D06FADFA095}" type="slidenum">
              <a:rPr lang="en-US">
                <a:solidFill>
                  <a:prstClr val="black"/>
                </a:solidFill>
              </a:rPr>
              <a:pPr>
                <a:defRPr/>
              </a:pPr>
              <a:t>5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34AC01-F3CE-4521-8B8F-36C58EC35B18}"/>
              </a:ext>
            </a:extLst>
          </p:cNvPr>
          <p:cNvSpPr txBox="1"/>
          <p:nvPr/>
        </p:nvSpPr>
        <p:spPr>
          <a:xfrm>
            <a:off x="3988797" y="2546532"/>
            <a:ext cx="1643868" cy="271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255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 Carbon 12</a:t>
            </a:r>
            <a:r>
              <a:rPr lang="en-US" sz="1165" b="1" baseline="30000" dirty="0">
                <a:solidFill>
                  <a:srgbClr val="000000"/>
                </a:solidFill>
                <a:latin typeface="Arial"/>
              </a:rPr>
              <a:t>th</a:t>
            </a:r>
            <a:r>
              <a:rPr lang="en-US" sz="1165" b="1" dirty="0">
                <a:solidFill>
                  <a:srgbClr val="000000"/>
                </a:solidFill>
                <a:latin typeface="Arial"/>
              </a:rPr>
              <a:t> Gen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AEA504-671E-4803-B2AC-FC7F7877A3B1}"/>
              </a:ext>
            </a:extLst>
          </p:cNvPr>
          <p:cNvSpPr txBox="1"/>
          <p:nvPr/>
        </p:nvSpPr>
        <p:spPr>
          <a:xfrm>
            <a:off x="5460350" y="6357095"/>
            <a:ext cx="1293596" cy="271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255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X13 2in1 G5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1B7E9F-7E77-4C68-848C-6A4A71EFA266}"/>
              </a:ext>
            </a:extLst>
          </p:cNvPr>
          <p:cNvSpPr txBox="1"/>
          <p:nvPr/>
        </p:nvSpPr>
        <p:spPr>
          <a:xfrm>
            <a:off x="7842014" y="6355476"/>
            <a:ext cx="1917405" cy="271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255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X13 G5  (Intel/AMD)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606E276-1CE0-49CC-92D5-534BBD9E3177}"/>
              </a:ext>
            </a:extLst>
          </p:cNvPr>
          <p:cNvSpPr txBox="1"/>
          <p:nvPr/>
        </p:nvSpPr>
        <p:spPr>
          <a:xfrm>
            <a:off x="6727635" y="2510641"/>
            <a:ext cx="1643868" cy="271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255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 2-in-1 9</a:t>
            </a:r>
            <a:r>
              <a:rPr lang="en-US" sz="1165" b="1" baseline="30000" dirty="0">
                <a:solidFill>
                  <a:srgbClr val="000000"/>
                </a:solidFill>
                <a:latin typeface="Arial"/>
              </a:rPr>
              <a:t>th</a:t>
            </a:r>
            <a:r>
              <a:rPr lang="en-US" sz="1165" b="1" dirty="0">
                <a:solidFill>
                  <a:srgbClr val="000000"/>
                </a:solidFill>
                <a:latin typeface="Arial"/>
              </a:rPr>
              <a:t> Gen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C30B129-6933-4A23-B474-8A1838FCD49C}"/>
              </a:ext>
            </a:extLst>
          </p:cNvPr>
          <p:cNvSpPr txBox="1"/>
          <p:nvPr/>
        </p:nvSpPr>
        <p:spPr>
          <a:xfrm>
            <a:off x="8592904" y="4576025"/>
            <a:ext cx="1643868" cy="271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255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T16 G2 (Intel/AMD)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E85FB79C-4E40-46AF-8174-BDD11F31FBA2}"/>
              </a:ext>
            </a:extLst>
          </p:cNvPr>
          <p:cNvSpPr/>
          <p:nvPr/>
        </p:nvSpPr>
        <p:spPr>
          <a:xfrm>
            <a:off x="7374114" y="4276399"/>
            <a:ext cx="354274" cy="34913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621">
              <a:defRPr/>
            </a:pPr>
            <a:endParaRPr lang="en-US" sz="2398">
              <a:solidFill>
                <a:prstClr val="white"/>
              </a:solidFill>
              <a:latin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DB6C152-B6BF-4DC7-9926-68AB25FF49DA}"/>
              </a:ext>
            </a:extLst>
          </p:cNvPr>
          <p:cNvSpPr/>
          <p:nvPr/>
        </p:nvSpPr>
        <p:spPr>
          <a:xfrm>
            <a:off x="1602278" y="4291803"/>
            <a:ext cx="354274" cy="34913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621">
              <a:defRPr/>
            </a:pPr>
            <a:endParaRPr lang="en-US" sz="2398">
              <a:solidFill>
                <a:prstClr val="white"/>
              </a:solidFill>
              <a:latin typeface="Arial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402ECBD-7C4F-40DF-A8AB-0C080166D789}"/>
              </a:ext>
            </a:extLst>
          </p:cNvPr>
          <p:cNvSpPr txBox="1"/>
          <p:nvPr/>
        </p:nvSpPr>
        <p:spPr>
          <a:xfrm>
            <a:off x="2552774" y="6403675"/>
            <a:ext cx="1702380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255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X12 Detachable G2</a:t>
            </a:r>
          </a:p>
        </p:txBody>
      </p:sp>
      <p:pic>
        <p:nvPicPr>
          <p:cNvPr id="40" name="Picture 39" descr="A picture containing electronics, computer, computer, netbook&#10;&#10;Description automatically generated">
            <a:extLst>
              <a:ext uri="{FF2B5EF4-FFF2-40B4-BE49-F238E27FC236}">
                <a16:creationId xmlns:a16="http://schemas.microsoft.com/office/drawing/2014/main" id="{366FCCEB-04DB-1472-4C65-67522AFF5C5A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6090" t="16230" b="17407"/>
          <a:stretch/>
        </p:blipFill>
        <p:spPr>
          <a:xfrm>
            <a:off x="8066978" y="2918533"/>
            <a:ext cx="2406688" cy="1707006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37612EBD-2EAE-4A35-82FA-A5DAA7B1B090}"/>
              </a:ext>
            </a:extLst>
          </p:cNvPr>
          <p:cNvSpPr txBox="1"/>
          <p:nvPr/>
        </p:nvSpPr>
        <p:spPr>
          <a:xfrm>
            <a:off x="1569830" y="4517765"/>
            <a:ext cx="1643868" cy="271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255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T14s G5 (Intel/AMD)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A3BF959-821A-4078-8BC5-83EA01CD3D74}"/>
              </a:ext>
            </a:extLst>
          </p:cNvPr>
          <p:cNvSpPr txBox="1"/>
          <p:nvPr/>
        </p:nvSpPr>
        <p:spPr>
          <a:xfrm>
            <a:off x="6296380" y="4552215"/>
            <a:ext cx="1643868" cy="271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255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T14 G5 (Intel/AMD)</a:t>
            </a:r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id="{F6349CA9-35B3-7501-1BC2-C1CEEA85246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63" b="11363"/>
          <a:stretch/>
        </p:blipFill>
        <p:spPr>
          <a:xfrm>
            <a:off x="6102616" y="2941076"/>
            <a:ext cx="1894509" cy="1463959"/>
          </a:xfrm>
          <a:prstGeom prst="rect">
            <a:avLst/>
          </a:prstGeom>
        </p:spPr>
      </p:pic>
      <p:pic>
        <p:nvPicPr>
          <p:cNvPr id="51" name="Picture 50" descr="A picture containing electronics, computer, notebook, electronic device&#10;&#10;Description automatically generated">
            <a:extLst>
              <a:ext uri="{FF2B5EF4-FFF2-40B4-BE49-F238E27FC236}">
                <a16:creationId xmlns:a16="http://schemas.microsoft.com/office/drawing/2014/main" id="{E4BC9063-6E68-CB56-3C07-C0133F141D6B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6071" r="7094"/>
          <a:stretch/>
        </p:blipFill>
        <p:spPr>
          <a:xfrm>
            <a:off x="2552774" y="5085363"/>
            <a:ext cx="1452721" cy="1253328"/>
          </a:xfrm>
          <a:prstGeom prst="rect">
            <a:avLst/>
          </a:prstGeom>
        </p:spPr>
      </p:pic>
      <p:pic>
        <p:nvPicPr>
          <p:cNvPr id="7" name="Picture 6" descr="A black computer with a colorful screen&#10;&#10;Description automatically generated">
            <a:extLst>
              <a:ext uri="{FF2B5EF4-FFF2-40B4-BE49-F238E27FC236}">
                <a16:creationId xmlns:a16="http://schemas.microsoft.com/office/drawing/2014/main" id="{8EE492D1-64A0-2928-132F-1847F0B25A8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8954" y="2803996"/>
            <a:ext cx="2095071" cy="209507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D0F01F17-B962-3395-D5FD-CD69233E83BA}"/>
              </a:ext>
            </a:extLst>
          </p:cNvPr>
          <p:cNvSpPr txBox="1"/>
          <p:nvPr/>
        </p:nvSpPr>
        <p:spPr>
          <a:xfrm>
            <a:off x="3866354" y="4793942"/>
            <a:ext cx="1912154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255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T14s G6 (Qualcomm)</a:t>
            </a: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97823856-61CB-FD1A-F4B2-BFA8DF2AD13C}"/>
              </a:ext>
            </a:extLst>
          </p:cNvPr>
          <p:cNvSpPr txBox="1">
            <a:spLocks/>
          </p:cNvSpPr>
          <p:nvPr/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pPr marL="0" marR="0" lvl="0" indent="0" algn="l" defTabSz="1218987" rtl="0" eaLnBrk="1" fontAlgn="auto" latinLnBrk="0" hangingPunct="1">
              <a:lnSpc>
                <a:spcPts val="32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218987" algn="l"/>
              </a:tabLst>
              <a:defRPr/>
            </a:pPr>
            <a:r>
              <a:rPr kumimoji="0" lang="en-US" sz="3200" b="1" i="0" u="none" strike="noStrike" kern="1200" cap="none" spc="-1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Premium ThinkPad</a:t>
            </a:r>
          </a:p>
        </p:txBody>
      </p:sp>
    </p:spTree>
    <p:extLst>
      <p:ext uri="{BB962C8B-B14F-4D97-AF65-F5344CB8AC3E}">
        <p14:creationId xmlns:p14="http://schemas.microsoft.com/office/powerpoint/2010/main" val="146282153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xplosion: 8 Points 4">
            <a:extLst>
              <a:ext uri="{FF2B5EF4-FFF2-40B4-BE49-F238E27FC236}">
                <a16:creationId xmlns:a16="http://schemas.microsoft.com/office/drawing/2014/main" id="{51A0DDFD-4B12-3097-63EA-1B1F112811A2}"/>
              </a:ext>
            </a:extLst>
          </p:cNvPr>
          <p:cNvSpPr/>
          <p:nvPr/>
        </p:nvSpPr>
        <p:spPr>
          <a:xfrm>
            <a:off x="5985031" y="1143354"/>
            <a:ext cx="1539659" cy="562078"/>
          </a:xfrm>
          <a:prstGeom prst="irregularSeal1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ctr"/>
          <a:lstStyle/>
          <a:p>
            <a:pPr algn="ctr"/>
            <a:r>
              <a:rPr lang="en-US" sz="1600" b="1">
                <a:solidFill>
                  <a:prstClr val="white"/>
                </a:solidFill>
              </a:rPr>
              <a:t>New!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8D41B1B-D243-4D36-B45A-021AF0177BAF}"/>
              </a:ext>
            </a:extLst>
          </p:cNvPr>
          <p:cNvSpPr/>
          <p:nvPr/>
        </p:nvSpPr>
        <p:spPr>
          <a:xfrm>
            <a:off x="760413" y="1378911"/>
            <a:ext cx="3709988" cy="16081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P620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05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Uniquely </a:t>
            </a:r>
            <a:r>
              <a:rPr kumimoji="0" lang="en-US" sz="1200" b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best-of-breed pro performance 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ideal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for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Digital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Artists, Engineers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Life Scientists &amp; Software Developers</a:t>
            </a: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The pioneer for AMD Ryzen 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Threadripper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PRO with 5000-Series CPUs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0532296-D031-413A-8481-7836F76F4DB5}"/>
              </a:ext>
            </a:extLst>
          </p:cNvPr>
          <p:cNvGraphicFramePr>
            <a:graphicFrameLocks noGrp="1"/>
          </p:cNvGraphicFramePr>
          <p:nvPr/>
        </p:nvGraphicFramePr>
        <p:xfrm>
          <a:off x="760410" y="3279843"/>
          <a:ext cx="5334001" cy="2898294"/>
        </p:xfrm>
        <a:graphic>
          <a:graphicData uri="http://schemas.openxmlformats.org/drawingml/2006/table">
            <a:tbl>
              <a:tblPr firstRow="1">
                <a:effectLst/>
                <a:tableStyleId>{2D5ABB26-0587-4C30-8999-92F81FD0307C}</a:tableStyleId>
              </a:tblPr>
              <a:tblGrid>
                <a:gridCol w="385861">
                  <a:extLst>
                    <a:ext uri="{9D8B030D-6E8A-4147-A177-3AD203B41FA5}">
                      <a16:colId xmlns:a16="http://schemas.microsoft.com/office/drawing/2014/main" val="203912584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1569712822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2714393531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2010515909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1084708739"/>
                    </a:ext>
                  </a:extLst>
                </a:gridCol>
              </a:tblGrid>
              <a:tr h="183659">
                <a:tc rowSpan="12">
                  <a:txBody>
                    <a:bodyPr/>
                    <a:lstStyle/>
                    <a:p>
                      <a:pPr marL="0" marR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P620  Workstation</a:t>
                      </a: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$3,039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$3,349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$3,729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$4,969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761187"/>
                  </a:ext>
                </a:extLst>
              </a:tr>
              <a:tr h="19136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41498"/>
                  </a:ext>
                </a:extLst>
              </a:tr>
              <a:tr h="16372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u="none" strike="noStrike">
                          <a:effectLst/>
                          <a:latin typeface="+mn-lt"/>
                          <a:cs typeface="Arial"/>
                        </a:rPr>
                        <a:t>30E000M9US</a:t>
                      </a:r>
                      <a:endParaRPr lang="hr-HR" sz="1100" b="1" i="0" u="none" strike="noStrike" baseline="0">
                        <a:latin typeface="+mn-lt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30E000MEUS</a:t>
                      </a:r>
                      <a:endParaRPr kumimoji="0" lang="hr-H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hr-H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30E000MKUS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hr-H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30E000MRUS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590550"/>
                  </a:ext>
                </a:extLst>
              </a:tr>
              <a:tr h="49803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5945WX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12C/24T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5945WX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12C/24T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5945WX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12C/24T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5955WX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16C/32T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307630"/>
                  </a:ext>
                </a:extLst>
              </a:tr>
              <a:tr h="1504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125297"/>
                  </a:ext>
                </a:extLst>
              </a:tr>
              <a:tr h="35215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DDR4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(2x16GB)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DDR4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ECC (2x16GB)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DDR4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64GB DDR4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244936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17283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T400 4GB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T1000 8GB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RTX A2000 12GB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RTX A2000 12 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948707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755865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4671745"/>
                  </a:ext>
                </a:extLst>
              </a:tr>
              <a:tr h="1803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54727"/>
                  </a:ext>
                </a:extLst>
              </a:tr>
              <a:tr h="234772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71471"/>
                  </a:ext>
                </a:extLst>
              </a:tr>
            </a:tbl>
          </a:graphicData>
        </a:graphic>
      </p:graphicFrame>
      <p:pic>
        <p:nvPicPr>
          <p:cNvPr id="1026" name="Picture 2" descr="AMD Ryzen™ Threadripper™ Processors For Creators">
            <a:extLst>
              <a:ext uri="{FF2B5EF4-FFF2-40B4-BE49-F238E27FC236}">
                <a16:creationId xmlns:a16="http://schemas.microsoft.com/office/drawing/2014/main" id="{3DBD3C41-D3E4-46E6-B970-CA2FD99DAE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43902" y="1499301"/>
            <a:ext cx="1844091" cy="4392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9529E53-EE43-6659-A142-6FF33DF6CDBD}"/>
              </a:ext>
            </a:extLst>
          </p:cNvPr>
          <p:cNvSpPr txBox="1"/>
          <p:nvPr/>
        </p:nvSpPr>
        <p:spPr>
          <a:xfrm>
            <a:off x="8665794" y="6353308"/>
            <a:ext cx="27950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229D70F5-A59F-C835-112E-6738247838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>
                <a:solidFill>
                  <a:srgbClr val="FF0000"/>
                </a:solidFill>
              </a:rPr>
              <a:t>P620 &amp; P8 </a:t>
            </a:r>
            <a:r>
              <a:rPr lang="en-US" sz="2800" i="1">
                <a:solidFill>
                  <a:srgbClr val="FF0000"/>
                </a:solidFill>
              </a:rPr>
              <a:t>Advanced Performance Tower Workstations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06AB814-4E45-6E46-EB15-F5413D0BF3CA}"/>
              </a:ext>
            </a:extLst>
          </p:cNvPr>
          <p:cNvSpPr/>
          <p:nvPr/>
        </p:nvSpPr>
        <p:spPr>
          <a:xfrm>
            <a:off x="6897958" y="1378911"/>
            <a:ext cx="3917362" cy="191590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P8</a:t>
            </a:r>
          </a:p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Latest and m</a:t>
            </a:r>
            <a:r>
              <a:rPr kumimoji="0" lang="en-US" sz="1200" b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ost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advanced single socket workstation performance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ideal for ideal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for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Digital Artists, Engineers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Life Scientists &amp; Software Developers</a:t>
            </a: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All-new AMD Ryzen </a:t>
            </a:r>
            <a:r>
              <a:rPr lang="en-US" sz="120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Threadripper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PRO 7000 WX-series CPUs with hyper-fast memory and future-proofed PCIe Gen5 readiness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05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B4DC552-8677-EFF1-062B-833D184904C4}"/>
              </a:ext>
            </a:extLst>
          </p:cNvPr>
          <p:cNvGraphicFramePr>
            <a:graphicFrameLocks noGrp="1"/>
          </p:cNvGraphicFramePr>
          <p:nvPr/>
        </p:nvGraphicFramePr>
        <p:xfrm>
          <a:off x="6754860" y="3304254"/>
          <a:ext cx="4462004" cy="2874900"/>
        </p:xfrm>
        <a:graphic>
          <a:graphicData uri="http://schemas.openxmlformats.org/drawingml/2006/table">
            <a:tbl>
              <a:tblPr firstRow="1">
                <a:effectLst/>
                <a:tableStyleId>{2D5ABB26-0587-4C30-8999-92F81FD0307C}</a:tableStyleId>
              </a:tblPr>
              <a:tblGrid>
                <a:gridCol w="333785">
                  <a:extLst>
                    <a:ext uri="{9D8B030D-6E8A-4147-A177-3AD203B41FA5}">
                      <a16:colId xmlns:a16="http://schemas.microsoft.com/office/drawing/2014/main" val="203912584"/>
                    </a:ext>
                  </a:extLst>
                </a:gridCol>
                <a:gridCol w="1376073">
                  <a:extLst>
                    <a:ext uri="{9D8B030D-6E8A-4147-A177-3AD203B41FA5}">
                      <a16:colId xmlns:a16="http://schemas.microsoft.com/office/drawing/2014/main" val="1569712822"/>
                    </a:ext>
                  </a:extLst>
                </a:gridCol>
                <a:gridCol w="1376073">
                  <a:extLst>
                    <a:ext uri="{9D8B030D-6E8A-4147-A177-3AD203B41FA5}">
                      <a16:colId xmlns:a16="http://schemas.microsoft.com/office/drawing/2014/main" val="2714393531"/>
                    </a:ext>
                  </a:extLst>
                </a:gridCol>
                <a:gridCol w="1376073">
                  <a:extLst>
                    <a:ext uri="{9D8B030D-6E8A-4147-A177-3AD203B41FA5}">
                      <a16:colId xmlns:a16="http://schemas.microsoft.com/office/drawing/2014/main" val="2010515909"/>
                    </a:ext>
                  </a:extLst>
                </a:gridCol>
              </a:tblGrid>
              <a:tr h="212813">
                <a:tc rowSpan="12">
                  <a:txBody>
                    <a:bodyPr/>
                    <a:lstStyle/>
                    <a:p>
                      <a:pPr marL="0" marR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P8  Workstation</a:t>
                      </a: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$4,499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$5,249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$5,439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761187"/>
                  </a:ext>
                </a:extLst>
              </a:tr>
              <a:tr h="1361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41498"/>
                  </a:ext>
                </a:extLst>
              </a:tr>
              <a:tr h="189712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30HH002QUS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30HH002XUS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30HH0038US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590550"/>
                  </a:ext>
                </a:extLst>
              </a:tr>
              <a:tr h="44605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AMD Ryzen4 </a:t>
                      </a:r>
                      <a:r>
                        <a:rPr lang="en-US" sz="700" b="0" i="0" u="none" strike="noStrike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Threadripper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PRO 7945WX</a:t>
                      </a:r>
                    </a:p>
                    <a:p>
                      <a:pPr algn="ctr" fontAlgn="t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12C/24T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AMD Ryzen4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Threadripper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PRO 7945WX</a:t>
                      </a:r>
                    </a:p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12C/24T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AMD Ryzen4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Threadripper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PRO 7955WX</a:t>
                      </a:r>
                    </a:p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16C/32T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307630"/>
                  </a:ext>
                </a:extLst>
              </a:tr>
              <a:tr h="1742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1400W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1400W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1400W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125297"/>
                  </a:ext>
                </a:extLst>
              </a:tr>
              <a:tr h="2230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DDR5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64GB DDR5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ECC (4x16)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32GB DDR5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ECC 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244936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17283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T400 4GB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mDP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mDP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948707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665381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kern="120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Mediatek</a:t>
                      </a:r>
                      <a:r>
                        <a:rPr lang="en-US" sz="7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RZ616 Wi-Fi 6E 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Marvell 10GbE + 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Mediatek RZ616 Wi-Fi 6E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 + 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Mediatek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RZ616 Wi-Fi 6E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 + 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5376319"/>
                  </a:ext>
                </a:extLst>
              </a:tr>
              <a:tr h="2089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54727"/>
                  </a:ext>
                </a:extLst>
              </a:tr>
              <a:tr h="193766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71471"/>
                  </a:ext>
                </a:extLst>
              </a:tr>
            </a:tbl>
          </a:graphicData>
        </a:graphic>
      </p:graphicFrame>
      <p:pic>
        <p:nvPicPr>
          <p:cNvPr id="9" name="Picture 8" descr="A picture containing text, electronics, computer&#10;&#10;Description automatically generated">
            <a:extLst>
              <a:ext uri="{FF2B5EF4-FFF2-40B4-BE49-F238E27FC236}">
                <a16:creationId xmlns:a16="http://schemas.microsoft.com/office/drawing/2014/main" id="{46787842-82B8-C38D-5F84-D7F38896F99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7169" y="1987682"/>
            <a:ext cx="1807010" cy="1084206"/>
          </a:xfrm>
          <a:prstGeom prst="rect">
            <a:avLst/>
          </a:prstGeom>
        </p:spPr>
      </p:pic>
      <p:pic>
        <p:nvPicPr>
          <p:cNvPr id="6" name="Picture 2" descr="AMD Ryzen™ Threadripper™ Processors For Creators">
            <a:extLst>
              <a:ext uri="{FF2B5EF4-FFF2-40B4-BE49-F238E27FC236}">
                <a16:creationId xmlns:a16="http://schemas.microsoft.com/office/drawing/2014/main" id="{C62993D9-3699-324F-3FE0-C7BE55F5C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182418" y="1499301"/>
            <a:ext cx="1844091" cy="4392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 descr="A black and red computer tower&#10;&#10;Description automatically generated">
            <a:extLst>
              <a:ext uri="{FF2B5EF4-FFF2-40B4-BE49-F238E27FC236}">
                <a16:creationId xmlns:a16="http://schemas.microsoft.com/office/drawing/2014/main" id="{884E1B11-BA8E-936F-B31B-A6F1A4A51CA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22144" y="1765842"/>
            <a:ext cx="2703141" cy="1621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2697080"/>
      </p:ext>
    </p:extLst>
  </p:cSld>
  <p:clrMapOvr>
    <a:masterClrMapping/>
  </p:clrMapOvr>
  <p:transition spd="med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FAB954E8-7BC0-4EBD-A55B-80A0606F870F}"/>
              </a:ext>
            </a:extLst>
          </p:cNvPr>
          <p:cNvGraphicFramePr>
            <a:graphicFrameLocks noGrp="1"/>
          </p:cNvGraphicFramePr>
          <p:nvPr/>
        </p:nvGraphicFramePr>
        <p:xfrm>
          <a:off x="760411" y="3442606"/>
          <a:ext cx="4523108" cy="280307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615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3864">
                  <a:extLst>
                    <a:ext uri="{9D8B030D-6E8A-4147-A177-3AD203B41FA5}">
                      <a16:colId xmlns:a16="http://schemas.microsoft.com/office/drawing/2014/main" val="773608622"/>
                    </a:ext>
                  </a:extLst>
                </a:gridCol>
                <a:gridCol w="1353864">
                  <a:extLst>
                    <a:ext uri="{9D8B030D-6E8A-4147-A177-3AD203B41FA5}">
                      <a16:colId xmlns:a16="http://schemas.microsoft.com/office/drawing/2014/main" val="786595969"/>
                    </a:ext>
                  </a:extLst>
                </a:gridCol>
                <a:gridCol w="1353864">
                  <a:extLst>
                    <a:ext uri="{9D8B030D-6E8A-4147-A177-3AD203B41FA5}">
                      <a16:colId xmlns:a16="http://schemas.microsoft.com/office/drawing/2014/main" val="1548333506"/>
                    </a:ext>
                  </a:extLst>
                </a:gridCol>
              </a:tblGrid>
              <a:tr h="162271">
                <a:tc rowSpan="1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P3 Tiny</a:t>
                      </a:r>
                      <a:endParaRPr kumimoji="0" lang="cs-CZ" sz="1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$1,599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$1,909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$2,349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52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800" b="1" i="0" u="none" strike="noStrike" kern="1200" baseline="0">
                        <a:solidFill>
                          <a:srgbClr val="00B0F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050" b="1" i="0" u="none" strike="noStrike" baseline="0">
                          <a:solidFill>
                            <a:srgbClr val="00B0F0"/>
                          </a:solidFill>
                          <a:latin typeface="+mn-lt"/>
                        </a:rPr>
                        <a:t>$400 </a:t>
                      </a:r>
                      <a:r>
                        <a:rPr lang="hr-HR" sz="1050" b="1" i="0" u="none" strike="noStrike" baseline="0" err="1">
                          <a:solidFill>
                            <a:srgbClr val="00B0F0"/>
                          </a:solidFill>
                          <a:latin typeface="+mn-lt"/>
                        </a:rPr>
                        <a:t>Rebate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800" b="1" i="0" u="none" strike="noStrike" baseline="0" noProof="0">
                        <a:solidFill>
                          <a:srgbClr val="00B0F0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522256"/>
                  </a:ext>
                </a:extLst>
              </a:tr>
              <a:tr h="14198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30H00013US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050" b="1" i="0" u="none" strike="noStrike" baseline="0">
                          <a:latin typeface="+mn-lt"/>
                        </a:rPr>
                        <a:t>30H0000XUS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050" b="1" i="0" u="none" strike="noStrike" baseline="0">
                          <a:latin typeface="+mn-lt"/>
                        </a:rPr>
                        <a:t>30H00011US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11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i7-13700T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8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(35W)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i7-13700T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8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(35W)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i9-13900T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8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(35W)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681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382228"/>
                  </a:ext>
                </a:extLst>
              </a:tr>
              <a:tr h="36511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8690845"/>
                  </a:ext>
                </a:extLst>
              </a:tr>
              <a:tr h="1217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11A73D54-415F-D20F-1AA1-7AE1070F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Previous P3 Tiny &amp; Tower focus models</a:t>
            </a:r>
            <a:br>
              <a:rPr lang="en-US" sz="2800"/>
            </a:br>
            <a:r>
              <a:rPr lang="en-US" sz="2800">
                <a:solidFill>
                  <a:srgbClr val="FF0000"/>
                </a:solidFill>
              </a:rPr>
              <a:t>**</a:t>
            </a:r>
            <a:r>
              <a:rPr lang="en-US" sz="2800" i="1">
                <a:solidFill>
                  <a:srgbClr val="FF0000"/>
                </a:solidFill>
                <a:latin typeface="Arial"/>
                <a:cs typeface="Arial"/>
              </a:rPr>
              <a:t>Available While Supplies Last!**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59CC8DB-C668-E891-19B4-3B9C3CDA6CA8}"/>
              </a:ext>
            </a:extLst>
          </p:cNvPr>
          <p:cNvSpPr txBox="1"/>
          <p:nvPr/>
        </p:nvSpPr>
        <p:spPr>
          <a:xfrm>
            <a:off x="8360767" y="6415472"/>
            <a:ext cx="34601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2A6DDD8-2740-4529-BC16-2C7403D1CB3F}"/>
              </a:ext>
            </a:extLst>
          </p:cNvPr>
          <p:cNvSpPr txBox="1"/>
          <p:nvPr/>
        </p:nvSpPr>
        <p:spPr>
          <a:xfrm>
            <a:off x="760411" y="1832175"/>
            <a:ext cx="447857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P3 Tiny</a:t>
            </a:r>
            <a:endParaRPr lang="en-US" sz="2800">
              <a:latin typeface="Arial" pitchFamily="34" charset="0"/>
              <a:cs typeface="Arial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Full power 65W CPUs now available with NVIDIA professional graphics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Ideal for engineering education &amp; entry CAD/CAM users</a:t>
            </a:r>
          </a:p>
        </p:txBody>
      </p:sp>
      <p:pic>
        <p:nvPicPr>
          <p:cNvPr id="8" name="Picture 7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5E1DA9F9-2687-FEA3-D85C-D55181DB50D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2760" y="1668294"/>
            <a:ext cx="2166053" cy="1299632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A0691F3-F37D-DEF4-EDA8-84F00AD868B4}"/>
              </a:ext>
            </a:extLst>
          </p:cNvPr>
          <p:cNvGraphicFramePr>
            <a:graphicFrameLocks noGrp="1"/>
          </p:cNvGraphicFramePr>
          <p:nvPr/>
        </p:nvGraphicFramePr>
        <p:xfrm>
          <a:off x="6343987" y="3442606"/>
          <a:ext cx="4337670" cy="2771084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073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15172">
                  <a:extLst>
                    <a:ext uri="{9D8B030D-6E8A-4147-A177-3AD203B41FA5}">
                      <a16:colId xmlns:a16="http://schemas.microsoft.com/office/drawing/2014/main" val="42562195"/>
                    </a:ext>
                  </a:extLst>
                </a:gridCol>
                <a:gridCol w="1815172">
                  <a:extLst>
                    <a:ext uri="{9D8B030D-6E8A-4147-A177-3AD203B41FA5}">
                      <a16:colId xmlns:a16="http://schemas.microsoft.com/office/drawing/2014/main" val="1130671464"/>
                    </a:ext>
                  </a:extLst>
                </a:gridCol>
              </a:tblGrid>
              <a:tr h="208727">
                <a:tc rowSpan="12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  <a:ea typeface="+mn-ea"/>
                          <a:cs typeface="Arial"/>
                        </a:rPr>
                        <a:t>P3 Tower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$1,619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$2,609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84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50" b="1" i="0" u="none" strike="noStrike" kern="1200" noProof="0">
                        <a:solidFill>
                          <a:srgbClr val="00B0F0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50" b="1" i="0" u="none" strike="noStrike" noProof="0">
                          <a:solidFill>
                            <a:srgbClr val="00B0F0"/>
                          </a:solidFill>
                          <a:latin typeface="Arial"/>
                        </a:rPr>
                        <a:t>$150 Rebate</a:t>
                      </a:r>
                      <a:endParaRPr kumimoji="0" lang="en-US" sz="1050"/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9037663"/>
                  </a:ext>
                </a:extLst>
              </a:tr>
              <a:tr h="178908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30GS0031US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30GS0037US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92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750W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750W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6555768"/>
                  </a:ext>
                </a:extLst>
              </a:tr>
              <a:tr h="2484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4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605351"/>
                  </a:ext>
                </a:extLst>
              </a:tr>
              <a:tr h="2484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690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78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5688242"/>
                  </a:ext>
                </a:extLst>
              </a:tr>
              <a:tr h="1292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0047003"/>
                  </a:ext>
                </a:extLst>
              </a:tr>
              <a:tr h="1292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9211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76B8A3B-8A3B-EDEB-D96B-C613B6DDB711}"/>
              </a:ext>
            </a:extLst>
          </p:cNvPr>
          <p:cNvSpPr txBox="1"/>
          <p:nvPr/>
        </p:nvSpPr>
        <p:spPr>
          <a:xfrm>
            <a:off x="6313380" y="1832175"/>
            <a:ext cx="440838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P3 Tower</a:t>
            </a:r>
            <a:endParaRPr lang="en-US" sz="2800">
              <a:latin typeface="Haettenschweiler" panose="020B0706040902060204" pitchFamily="34" charset="0"/>
              <a:cs typeface="Arial" pitchFamily="34" charset="0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All-new larger 27L chassis for increased scalability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Ideal config flexibility up to NVIDIA RTX 5000 Ada GPU for more advanced engineering &amp; creative professionals</a:t>
            </a:r>
          </a:p>
        </p:txBody>
      </p:sp>
      <p:pic>
        <p:nvPicPr>
          <p:cNvPr id="6" name="Picture 5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2A3B212F-36B8-BC09-8EC4-A5FA7287E08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91013" y="1080840"/>
            <a:ext cx="1265383" cy="17874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749582"/>
      </p:ext>
    </p:extLst>
  </p:cSld>
  <p:clrMapOvr>
    <a:masterClrMapping/>
  </p:clrMapOvr>
  <p:transition spd="med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40AB5BF-F458-4529-9B54-B317E8DBF3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Portfolio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3DDA086-9385-420F-AEF5-B58431E125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1980293"/>
      </p:ext>
    </p:extLst>
  </p:cSld>
  <p:clrMapOvr>
    <a:masterClrMapping/>
  </p:clrMapOvr>
  <p:transition spd="med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Hardware Portfolio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2" y="997098"/>
          <a:ext cx="11247120" cy="51751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77440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4081516272"/>
                    </a:ext>
                  </a:extLst>
                </a:gridCol>
                <a:gridCol w="2377440">
                  <a:extLst>
                    <a:ext uri="{9D8B030D-6E8A-4147-A177-3AD203B41FA5}">
                      <a16:colId xmlns:a16="http://schemas.microsoft.com/office/drawing/2014/main" val="264402939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1939799233"/>
                    </a:ext>
                  </a:extLst>
                </a:gridCol>
                <a:gridCol w="2377440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3880385560"/>
                    </a:ext>
                  </a:extLst>
                </a:gridCol>
                <a:gridCol w="2377440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727159478"/>
                    </a:ext>
                  </a:extLst>
                </a:gridCol>
              </a:tblGrid>
              <a:tr h="862517">
                <a:tc rowSpan="6">
                  <a:txBody>
                    <a:bodyPr/>
                    <a:lstStyle/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Tower 7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Tower 5</a:t>
                      </a:r>
                    </a:p>
                  </a:txBody>
                  <a:tcPr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Desktop</a:t>
                      </a:r>
                    </a:p>
                  </a:txBody>
                  <a:tcPr marT="182880"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LOQ</a:t>
                      </a:r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Legion Pro 7</a:t>
                      </a:r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Legion Pro 5i</a:t>
                      </a:r>
                    </a:p>
                  </a:txBody>
                  <a:tcPr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Notebook</a:t>
                      </a:r>
                    </a:p>
                  </a:txBody>
                  <a:tcPr marT="182880"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Legion R Series</a:t>
                      </a:r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</a:txBody>
                  <a:tcPr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Monitor</a:t>
                      </a:r>
                    </a:p>
                  </a:txBody>
                  <a:tcPr marT="182880"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K310 Membrane</a:t>
                      </a:r>
                    </a:p>
                    <a:p>
                      <a:pPr lvl="2"/>
                      <a:r>
                        <a:rPr lang="en-US" sz="900"/>
                        <a:t>KM310 Combo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/>
                        <a:t>K500 Mechanical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/>
                        <a:t>K510 Mech Mini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Keyboard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M210 Wired</a:t>
                      </a:r>
                    </a:p>
                    <a:p>
                      <a:pPr lvl="2"/>
                      <a:r>
                        <a:rPr lang="en-US" sz="900"/>
                        <a:t>M300s Wired</a:t>
                      </a:r>
                    </a:p>
                    <a:p>
                      <a:pPr lvl="2"/>
                      <a:r>
                        <a:rPr lang="en-US" sz="900"/>
                        <a:t>M410 Wireless</a:t>
                      </a:r>
                    </a:p>
                    <a:p>
                      <a:pPr lvl="2"/>
                      <a:r>
                        <a:rPr lang="en-US" sz="900"/>
                        <a:t>M600 Wireless</a:t>
                      </a:r>
                    </a:p>
                    <a:p>
                      <a:pPr lvl="2"/>
                      <a:r>
                        <a:rPr lang="en-US" sz="900"/>
                        <a:t>M600s Wireless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Mouse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4407270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H200 Wired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H300 Wired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H500 Wired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H600 Wireless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Headset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606285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Speed M</a:t>
                      </a:r>
                    </a:p>
                    <a:p>
                      <a:pPr lvl="2"/>
                      <a:r>
                        <a:rPr lang="en-US" sz="900"/>
                        <a:t>Control L</a:t>
                      </a:r>
                    </a:p>
                    <a:p>
                      <a:pPr lvl="2"/>
                      <a:r>
                        <a:rPr lang="en-US" sz="900"/>
                        <a:t>Speed XL</a:t>
                      </a:r>
                    </a:p>
                    <a:p>
                      <a:pPr lvl="2"/>
                      <a:r>
                        <a:rPr lang="en-US" sz="900"/>
                        <a:t>Control XXL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Mousepad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4771341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S600 Gaming Station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Charging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785783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15.6" Recon</a:t>
                      </a:r>
                    </a:p>
                    <a:p>
                      <a:pPr lvl="2"/>
                      <a:r>
                        <a:rPr lang="en-US" sz="900"/>
                        <a:t>17" Armored II</a:t>
                      </a:r>
                    </a:p>
                    <a:p>
                      <a:pPr lvl="2"/>
                      <a:r>
                        <a:rPr lang="en-US" sz="900"/>
                        <a:t>17" Active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Backpack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3915826"/>
                  </a:ext>
                </a:extLst>
              </a:tr>
            </a:tbl>
          </a:graphicData>
        </a:graphic>
      </p:graphicFrame>
      <p:pic>
        <p:nvPicPr>
          <p:cNvPr id="7" name="Picture 6" descr="A picture containing text, electronics, computer&#10;&#10;Description automatically generated">
            <a:extLst>
              <a:ext uri="{FF2B5EF4-FFF2-40B4-BE49-F238E27FC236}">
                <a16:creationId xmlns:a16="http://schemas.microsoft.com/office/drawing/2014/main" id="{6F71405D-5524-1684-5F6B-4C938DBCB57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1506" y="3833221"/>
            <a:ext cx="1241692" cy="1607180"/>
          </a:xfrm>
          <a:prstGeom prst="rect">
            <a:avLst/>
          </a:prstGeom>
        </p:spPr>
      </p:pic>
      <p:pic>
        <p:nvPicPr>
          <p:cNvPr id="9" name="Picture 8" descr="A picture containing light, outdoor, lit, traffic&#10;&#10;Description automatically generated">
            <a:extLst>
              <a:ext uri="{FF2B5EF4-FFF2-40B4-BE49-F238E27FC236}">
                <a16:creationId xmlns:a16="http://schemas.microsoft.com/office/drawing/2014/main" id="{7545F4C6-60E3-2A15-4E3A-E62E6D7D106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81582" y="1292702"/>
            <a:ext cx="1158764" cy="1828800"/>
          </a:xfrm>
          <a:prstGeom prst="rect">
            <a:avLst/>
          </a:prstGeom>
        </p:spPr>
      </p:pic>
      <p:pic>
        <p:nvPicPr>
          <p:cNvPr id="11" name="Picture 10" descr="A picture containing text, computer, dark&#10;&#10;Description automatically generated">
            <a:extLst>
              <a:ext uri="{FF2B5EF4-FFF2-40B4-BE49-F238E27FC236}">
                <a16:creationId xmlns:a16="http://schemas.microsoft.com/office/drawing/2014/main" id="{F07FBBB9-9BD2-98C0-D0FB-355921E8FD4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04451" y="4509723"/>
            <a:ext cx="1848962" cy="1234251"/>
          </a:xfrm>
          <a:prstGeom prst="rect">
            <a:avLst/>
          </a:prstGeom>
        </p:spPr>
      </p:pic>
      <p:pic>
        <p:nvPicPr>
          <p:cNvPr id="13" name="Picture 12" descr="A computer with headphones on&#10;&#10;Description automatically generated with medium confidence">
            <a:extLst>
              <a:ext uri="{FF2B5EF4-FFF2-40B4-BE49-F238E27FC236}">
                <a16:creationId xmlns:a16="http://schemas.microsoft.com/office/drawing/2014/main" id="{6F6F46BD-6CBD-9BC7-CCF1-BBCEB552191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59673" y="2749740"/>
            <a:ext cx="1331501" cy="1283065"/>
          </a:xfrm>
          <a:prstGeom prst="rect">
            <a:avLst/>
          </a:prstGeom>
        </p:spPr>
      </p:pic>
      <p:pic>
        <p:nvPicPr>
          <p:cNvPr id="18" name="图片 20" descr="电视萤幕&#10;&#10;描述已自动生成">
            <a:extLst>
              <a:ext uri="{FF2B5EF4-FFF2-40B4-BE49-F238E27FC236}">
                <a16:creationId xmlns:a16="http://schemas.microsoft.com/office/drawing/2014/main" id="{46E6E8C6-46B6-0126-FDF3-46ED31B14C5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3004" y="3019122"/>
            <a:ext cx="1467016" cy="1467016"/>
          </a:xfrm>
          <a:prstGeom prst="rect">
            <a:avLst/>
          </a:prstGeom>
        </p:spPr>
      </p:pic>
      <p:pic>
        <p:nvPicPr>
          <p:cNvPr id="22" name="Picture 21" descr="A close-up of a keyboard&#10;&#10;Description automatically generated with low confidence">
            <a:extLst>
              <a:ext uri="{FF2B5EF4-FFF2-40B4-BE49-F238E27FC236}">
                <a16:creationId xmlns:a16="http://schemas.microsoft.com/office/drawing/2014/main" id="{D1413D23-702A-D41F-CFEC-38F972AF371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50335" y="1051236"/>
            <a:ext cx="1284941" cy="723422"/>
          </a:xfrm>
          <a:prstGeom prst="rect">
            <a:avLst/>
          </a:prstGeom>
        </p:spPr>
      </p:pic>
      <p:pic>
        <p:nvPicPr>
          <p:cNvPr id="24" name="Picture 23" descr="A computer mouse with a blue light&#10;&#10;Description automatically generated with medium confidence">
            <a:extLst>
              <a:ext uri="{FF2B5EF4-FFF2-40B4-BE49-F238E27FC236}">
                <a16:creationId xmlns:a16="http://schemas.microsoft.com/office/drawing/2014/main" id="{D9251235-A8EB-33BC-A457-DFFF0BC2241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39616" y="1786684"/>
            <a:ext cx="1331501" cy="998626"/>
          </a:xfrm>
          <a:prstGeom prst="rect">
            <a:avLst/>
          </a:prstGeom>
        </p:spPr>
      </p:pic>
      <p:pic>
        <p:nvPicPr>
          <p:cNvPr id="26" name="Picture 25" descr="A pair of headphones&#10;&#10;Description automatically generated with low confidence">
            <a:extLst>
              <a:ext uri="{FF2B5EF4-FFF2-40B4-BE49-F238E27FC236}">
                <a16:creationId xmlns:a16="http://schemas.microsoft.com/office/drawing/2014/main" id="{1DB7B421-4A73-901D-388A-9D1F6C374D88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74697" y="2710140"/>
            <a:ext cx="636215" cy="864756"/>
          </a:xfrm>
          <a:prstGeom prst="rect">
            <a:avLst/>
          </a:prstGeom>
        </p:spPr>
      </p:pic>
      <p:pic>
        <p:nvPicPr>
          <p:cNvPr id="27" name="图片 28">
            <a:extLst>
              <a:ext uri="{FF2B5EF4-FFF2-40B4-BE49-F238E27FC236}">
                <a16:creationId xmlns:a16="http://schemas.microsoft.com/office/drawing/2014/main" id="{798BE9FF-875D-EC3A-9FA2-5CC05807019A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63572" y="3752630"/>
            <a:ext cx="1045861" cy="530613"/>
          </a:xfrm>
          <a:prstGeom prst="rect">
            <a:avLst/>
          </a:prstGeom>
        </p:spPr>
      </p:pic>
      <p:pic>
        <p:nvPicPr>
          <p:cNvPr id="28" name="图片 23">
            <a:extLst>
              <a:ext uri="{FF2B5EF4-FFF2-40B4-BE49-F238E27FC236}">
                <a16:creationId xmlns:a16="http://schemas.microsoft.com/office/drawing/2014/main" id="{F248C482-FFDF-5B65-FD4D-D6D814CB9112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54631" y="4508641"/>
            <a:ext cx="395712" cy="728890"/>
          </a:xfrm>
          <a:prstGeom prst="rect">
            <a:avLst/>
          </a:prstGeom>
        </p:spPr>
      </p:pic>
      <p:pic>
        <p:nvPicPr>
          <p:cNvPr id="29" name="图片 30">
            <a:extLst>
              <a:ext uri="{FF2B5EF4-FFF2-40B4-BE49-F238E27FC236}">
                <a16:creationId xmlns:a16="http://schemas.microsoft.com/office/drawing/2014/main" id="{191EB015-C8FA-DBB9-471E-28A93748E933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97620" y="5391670"/>
            <a:ext cx="577763" cy="728890"/>
          </a:xfrm>
          <a:prstGeom prst="rect">
            <a:avLst/>
          </a:prstGeom>
        </p:spPr>
      </p:pic>
      <p:pic>
        <p:nvPicPr>
          <p:cNvPr id="6" name="Picture 5" descr="A silver computer with black background&#10;&#10;Description automatically generated">
            <a:extLst>
              <a:ext uri="{FF2B5EF4-FFF2-40B4-BE49-F238E27FC236}">
                <a16:creationId xmlns:a16="http://schemas.microsoft.com/office/drawing/2014/main" id="{FF32D205-45E6-A13B-7DC3-93B2FDF273C6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r="10943"/>
          <a:stretch/>
        </p:blipFill>
        <p:spPr>
          <a:xfrm>
            <a:off x="3673136" y="870114"/>
            <a:ext cx="1518038" cy="1704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261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5B0122-882B-DF28-1ED1-7D6B55411D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Notebooks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196B2E4-F918-4A20-B051-9220794881C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7550719B-A8FC-B4C6-6AEC-0ECEBB049595}"/>
              </a:ext>
            </a:extLst>
          </p:cNvPr>
          <p:cNvGraphicFramePr>
            <a:graphicFrameLocks noGrp="1"/>
          </p:cNvGraphicFramePr>
          <p:nvPr/>
        </p:nvGraphicFramePr>
        <p:xfrm>
          <a:off x="1149326" y="1394460"/>
          <a:ext cx="9890172" cy="40690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48362">
                  <a:extLst>
                    <a:ext uri="{9D8B030D-6E8A-4147-A177-3AD203B41FA5}">
                      <a16:colId xmlns:a16="http://schemas.microsoft.com/office/drawing/2014/main" val="1292397888"/>
                    </a:ext>
                  </a:extLst>
                </a:gridCol>
                <a:gridCol w="1648362">
                  <a:extLst>
                    <a:ext uri="{9D8B030D-6E8A-4147-A177-3AD203B41FA5}">
                      <a16:colId xmlns:a16="http://schemas.microsoft.com/office/drawing/2014/main" val="954588471"/>
                    </a:ext>
                  </a:extLst>
                </a:gridCol>
                <a:gridCol w="1658659">
                  <a:extLst>
                    <a:ext uri="{9D8B030D-6E8A-4147-A177-3AD203B41FA5}">
                      <a16:colId xmlns:a16="http://schemas.microsoft.com/office/drawing/2014/main" val="3541436426"/>
                    </a:ext>
                  </a:extLst>
                </a:gridCol>
                <a:gridCol w="1638065">
                  <a:extLst>
                    <a:ext uri="{9D8B030D-6E8A-4147-A177-3AD203B41FA5}">
                      <a16:colId xmlns:a16="http://schemas.microsoft.com/office/drawing/2014/main" val="2849586428"/>
                    </a:ext>
                  </a:extLst>
                </a:gridCol>
                <a:gridCol w="1648362">
                  <a:extLst>
                    <a:ext uri="{9D8B030D-6E8A-4147-A177-3AD203B41FA5}">
                      <a16:colId xmlns:a16="http://schemas.microsoft.com/office/drawing/2014/main" val="2966789110"/>
                    </a:ext>
                  </a:extLst>
                </a:gridCol>
                <a:gridCol w="1648362">
                  <a:extLst>
                    <a:ext uri="{9D8B030D-6E8A-4147-A177-3AD203B41FA5}">
                      <a16:colId xmlns:a16="http://schemas.microsoft.com/office/drawing/2014/main" val="1808540125"/>
                    </a:ext>
                  </a:extLst>
                </a:gridCol>
              </a:tblGrid>
              <a:tr h="508635">
                <a:tc>
                  <a:txBody>
                    <a:bodyPr/>
                    <a:lstStyle/>
                    <a:p>
                      <a:pPr algn="l"/>
                      <a:r>
                        <a:rPr lang="en-US" sz="2000"/>
                        <a:t>Model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LOQ 15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475055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PN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83DX009RUS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83DG00AAUS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83DG00A9US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82WS003KUS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83DE001TUS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3151456931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List Price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$1,199.99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$1,699.99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$2,079.99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$2,849.99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$3,649.99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2593962490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CPU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R9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i9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241664527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RAM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986513568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SSD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2TB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084483544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GPU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4050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4060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4070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4080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4090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113894926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Refresh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6110331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5156460"/>
      </p:ext>
    </p:extLst>
  </p:cSld>
  <p:clrMapOvr>
    <a:masterClrMapping/>
  </p:clrMapOvr>
  <p:transition spd="med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B8313-0D9B-EFBF-234C-8E1F2804EA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Legion NB Transition Guidance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BB568B-99F7-271F-D277-B70FC1AD7A3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A2240F9B-14FB-DF9A-85D4-8881653E4162}"/>
              </a:ext>
            </a:extLst>
          </p:cNvPr>
          <p:cNvGraphicFramePr>
            <a:graphicFrameLocks noGrp="1"/>
          </p:cNvGraphicFramePr>
          <p:nvPr/>
        </p:nvGraphicFramePr>
        <p:xfrm>
          <a:off x="1992282" y="1678314"/>
          <a:ext cx="8667005" cy="1143264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733401">
                  <a:extLst>
                    <a:ext uri="{9D8B030D-6E8A-4147-A177-3AD203B41FA5}">
                      <a16:colId xmlns:a16="http://schemas.microsoft.com/office/drawing/2014/main" val="4191865169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398441713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943237241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53982334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367869292"/>
                    </a:ext>
                  </a:extLst>
                </a:gridCol>
              </a:tblGrid>
              <a:tr h="571632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latin typeface="+mn-lt"/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5 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032425511"/>
                  </a:ext>
                </a:extLst>
              </a:tr>
              <a:tr h="571632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82WK000FUS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82WK000HUS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82WQ002LUS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82WQ00AAUS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499307998"/>
                  </a:ext>
                </a:extLst>
              </a:tr>
            </a:tbl>
          </a:graphicData>
        </a:graphic>
      </p:graphicFrame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DCB75CD3-6E9A-8F0A-7FDE-5DCDC9A4A37D}"/>
              </a:ext>
            </a:extLst>
          </p:cNvPr>
          <p:cNvGraphicFramePr>
            <a:graphicFrameLocks noGrp="1"/>
          </p:cNvGraphicFramePr>
          <p:nvPr/>
        </p:nvGraphicFramePr>
        <p:xfrm>
          <a:off x="1992281" y="4068818"/>
          <a:ext cx="8727966" cy="1360976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54661">
                  <a:extLst>
                    <a:ext uri="{9D8B030D-6E8A-4147-A177-3AD203B41FA5}">
                      <a16:colId xmlns:a16="http://schemas.microsoft.com/office/drawing/2014/main" val="1333572568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292071221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964725600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1598481529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3578509930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622563509"/>
                    </a:ext>
                  </a:extLst>
                </a:gridCol>
              </a:tblGrid>
              <a:tr h="609517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LOQ 15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870242939"/>
                  </a:ext>
                </a:extLst>
              </a:tr>
              <a:tr h="751459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83DX009RUS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83DG00AAUS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83DG00A9US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82WS003KUS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83DE001TUS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919570835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ACF2DA6E-D93E-BE5B-C6E5-52E76DA214D8}"/>
              </a:ext>
            </a:extLst>
          </p:cNvPr>
          <p:cNvSpPr txBox="1"/>
          <p:nvPr/>
        </p:nvSpPr>
        <p:spPr>
          <a:xfrm>
            <a:off x="248194" y="1916998"/>
            <a:ext cx="17919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Current Gen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EE1ED4-E996-736F-CCE5-B724E4B74823}"/>
              </a:ext>
            </a:extLst>
          </p:cNvPr>
          <p:cNvSpPr txBox="1"/>
          <p:nvPr/>
        </p:nvSpPr>
        <p:spPr>
          <a:xfrm>
            <a:off x="444137" y="4302035"/>
            <a:ext cx="14654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Next Gen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9DF5249-ECEB-CED8-8A24-DCB3D5D4BE63}"/>
              </a:ext>
            </a:extLst>
          </p:cNvPr>
          <p:cNvCxnSpPr>
            <a:cxnSpLocks/>
          </p:cNvCxnSpPr>
          <p:nvPr/>
        </p:nvCxnSpPr>
        <p:spPr>
          <a:xfrm>
            <a:off x="4423955" y="2917371"/>
            <a:ext cx="1132114" cy="1014549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1F3DD2B-EF55-E034-28F9-200CD5326C92}"/>
              </a:ext>
            </a:extLst>
          </p:cNvPr>
          <p:cNvCxnSpPr>
            <a:cxnSpLocks/>
          </p:cNvCxnSpPr>
          <p:nvPr/>
        </p:nvCxnSpPr>
        <p:spPr>
          <a:xfrm>
            <a:off x="4280263" y="2917371"/>
            <a:ext cx="0" cy="1014549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23CCB07E-0AC5-6665-9E36-34FD2B2D228B}"/>
              </a:ext>
            </a:extLst>
          </p:cNvPr>
          <p:cNvCxnSpPr>
            <a:cxnSpLocks/>
          </p:cNvCxnSpPr>
          <p:nvPr/>
        </p:nvCxnSpPr>
        <p:spPr>
          <a:xfrm>
            <a:off x="6374674" y="2917371"/>
            <a:ext cx="627017" cy="971006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0855E467-3BAE-014C-49A3-79D389851371}"/>
              </a:ext>
            </a:extLst>
          </p:cNvPr>
          <p:cNvCxnSpPr>
            <a:cxnSpLocks/>
          </p:cNvCxnSpPr>
          <p:nvPr/>
        </p:nvCxnSpPr>
        <p:spPr>
          <a:xfrm>
            <a:off x="8125097" y="2917371"/>
            <a:ext cx="39188" cy="1014549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2D2928D4-8EF5-6845-E07A-4BC45535222D}"/>
              </a:ext>
            </a:extLst>
          </p:cNvPr>
          <p:cNvCxnSpPr>
            <a:cxnSpLocks/>
          </p:cNvCxnSpPr>
          <p:nvPr/>
        </p:nvCxnSpPr>
        <p:spPr>
          <a:xfrm>
            <a:off x="8251371" y="2917371"/>
            <a:ext cx="1336766" cy="971006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B979DD9C-34C9-A5C6-8CC4-FEA6CC6C9194}"/>
              </a:ext>
            </a:extLst>
          </p:cNvPr>
          <p:cNvCxnSpPr>
            <a:cxnSpLocks/>
          </p:cNvCxnSpPr>
          <p:nvPr/>
        </p:nvCxnSpPr>
        <p:spPr>
          <a:xfrm>
            <a:off x="9949543" y="2917371"/>
            <a:ext cx="32656" cy="971006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FE50120E-05EA-ECEA-2C58-CFFE07D4F547}"/>
              </a:ext>
            </a:extLst>
          </p:cNvPr>
          <p:cNvSpPr txBox="1"/>
          <p:nvPr/>
        </p:nvSpPr>
        <p:spPr>
          <a:xfrm>
            <a:off x="4423955" y="3271633"/>
            <a:ext cx="4397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4BA77CD-5F77-8B70-A5E1-7A19FC9EAC5B}"/>
              </a:ext>
            </a:extLst>
          </p:cNvPr>
          <p:cNvSpPr txBox="1"/>
          <p:nvPr/>
        </p:nvSpPr>
        <p:spPr>
          <a:xfrm>
            <a:off x="8329749" y="3282825"/>
            <a:ext cx="4005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</p:spTree>
    <p:extLst>
      <p:ext uri="{BB962C8B-B14F-4D97-AF65-F5344CB8AC3E}">
        <p14:creationId xmlns:p14="http://schemas.microsoft.com/office/powerpoint/2010/main" val="2160036402"/>
      </p:ext>
    </p:extLst>
  </p:cSld>
  <p:clrMapOvr>
    <a:masterClrMapping/>
  </p:clrMapOvr>
  <p:transition spd="med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F726CE-CD26-4C82-7A59-99AC1AA9F7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Desktops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44785D0-99EE-A5B3-0714-8967E58D239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951451F4-4817-4C4D-665D-FD6F07E7919C}"/>
              </a:ext>
            </a:extLst>
          </p:cNvPr>
          <p:cNvGraphicFramePr>
            <a:graphicFrameLocks noGrp="1"/>
          </p:cNvGraphicFramePr>
          <p:nvPr/>
        </p:nvGraphicFramePr>
        <p:xfrm>
          <a:off x="1210489" y="1371599"/>
          <a:ext cx="9688830" cy="443712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937766">
                  <a:extLst>
                    <a:ext uri="{9D8B030D-6E8A-4147-A177-3AD203B41FA5}">
                      <a16:colId xmlns:a16="http://schemas.microsoft.com/office/drawing/2014/main" val="2362589444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3979920580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689703035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422812942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3866852981"/>
                    </a:ext>
                  </a:extLst>
                </a:gridCol>
              </a:tblGrid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Model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3865934498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PN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90UX0016US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90UX0015US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90UT001RUS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90V6000NUS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4265505711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List Price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$1,449.99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$1,609.99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$2,249.99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$3,149.99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59312349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CPU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i9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639909207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RAM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468581056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SSD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2TB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154054345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GPU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RX 7600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4060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4070 Super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4080 Super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573002393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Cooler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Air 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Air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Air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Liquid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262879885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PSU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500W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500W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850W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850W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182767685"/>
                  </a:ext>
                </a:extLst>
              </a:tr>
              <a:tr h="59925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Included in Box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9529063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83628749"/>
      </p:ext>
    </p:extLst>
  </p:cSld>
  <p:clrMapOvr>
    <a:masterClrMapping/>
  </p:clrMapOvr>
  <p:transition spd="med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B5C3C6-506C-27E7-7210-C52D434855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Legion DT Transition Guidance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6E22E4-CE66-97B8-7B8D-D0BDD18025B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399D2952-A59D-2A4C-DE40-E83AECD9A41E}"/>
              </a:ext>
            </a:extLst>
          </p:cNvPr>
          <p:cNvGraphicFramePr>
            <a:graphicFrameLocks noGrp="1"/>
          </p:cNvGraphicFramePr>
          <p:nvPr/>
        </p:nvGraphicFramePr>
        <p:xfrm>
          <a:off x="2114201" y="1660895"/>
          <a:ext cx="8414460" cy="995218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02410">
                  <a:extLst>
                    <a:ext uri="{9D8B030D-6E8A-4147-A177-3AD203B41FA5}">
                      <a16:colId xmlns:a16="http://schemas.microsoft.com/office/drawing/2014/main" val="1758355796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672096762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3595439263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1845230229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2748964704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78492724"/>
                    </a:ext>
                  </a:extLst>
                </a:gridCol>
              </a:tblGrid>
              <a:tr h="497609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+mn-lt"/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23156581"/>
                  </a:ext>
                </a:extLst>
              </a:tr>
              <a:tr h="497609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90UX000QUS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90UT000VUS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90V60009US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90V6000CUS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90V60006US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350013048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07BB302-3CF6-D897-480D-1B3A5963CE63}"/>
              </a:ext>
            </a:extLst>
          </p:cNvPr>
          <p:cNvSpPr txBox="1"/>
          <p:nvPr/>
        </p:nvSpPr>
        <p:spPr>
          <a:xfrm>
            <a:off x="313508" y="1809598"/>
            <a:ext cx="1767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Current Gen</a:t>
            </a: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C4B9C906-2A74-DA05-C2E0-C9AC72B040ED}"/>
              </a:ext>
            </a:extLst>
          </p:cNvPr>
          <p:cNvGraphicFramePr>
            <a:graphicFrameLocks noGrp="1"/>
          </p:cNvGraphicFramePr>
          <p:nvPr/>
        </p:nvGraphicFramePr>
        <p:xfrm>
          <a:off x="2081346" y="3885937"/>
          <a:ext cx="7079345" cy="1034406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15869">
                  <a:extLst>
                    <a:ext uri="{9D8B030D-6E8A-4147-A177-3AD203B41FA5}">
                      <a16:colId xmlns:a16="http://schemas.microsoft.com/office/drawing/2014/main" val="558614629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3749088287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376512720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3874702632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4214293417"/>
                    </a:ext>
                  </a:extLst>
                </a:gridCol>
              </a:tblGrid>
              <a:tr h="51720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bg1"/>
                          </a:solidFill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787411869"/>
                  </a:ext>
                </a:extLst>
              </a:tr>
              <a:tr h="51720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90UX0016US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90UX0015US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90UT001RUS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90V6000NUS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330272850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5B3DA37-3D36-1FD3-DBB2-8F38947B0E2F}"/>
              </a:ext>
            </a:extLst>
          </p:cNvPr>
          <p:cNvSpPr txBox="1"/>
          <p:nvPr/>
        </p:nvSpPr>
        <p:spPr>
          <a:xfrm>
            <a:off x="551011" y="4049486"/>
            <a:ext cx="1563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Next Gen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02225BFE-79CD-5846-C095-6CCC032C5EC3}"/>
              </a:ext>
            </a:extLst>
          </p:cNvPr>
          <p:cNvCxnSpPr>
            <a:cxnSpLocks/>
          </p:cNvCxnSpPr>
          <p:nvPr/>
        </p:nvCxnSpPr>
        <p:spPr>
          <a:xfrm>
            <a:off x="4254137" y="2725783"/>
            <a:ext cx="0" cy="1027611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277DF9EF-08E1-40C2-C7AE-64997B23BB00}"/>
              </a:ext>
            </a:extLst>
          </p:cNvPr>
          <p:cNvCxnSpPr/>
          <p:nvPr/>
        </p:nvCxnSpPr>
        <p:spPr>
          <a:xfrm>
            <a:off x="5495109" y="2769326"/>
            <a:ext cx="0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97FCB058-0CFC-CC3F-2FEB-6DE08A658867}"/>
              </a:ext>
            </a:extLst>
          </p:cNvPr>
          <p:cNvCxnSpPr/>
          <p:nvPr/>
        </p:nvCxnSpPr>
        <p:spPr>
          <a:xfrm>
            <a:off x="5660571" y="2769326"/>
            <a:ext cx="1188720" cy="927463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584A7470-52AD-FDAB-68FB-1D52A1E28280}"/>
              </a:ext>
            </a:extLst>
          </p:cNvPr>
          <p:cNvCxnSpPr>
            <a:cxnSpLocks/>
          </p:cNvCxnSpPr>
          <p:nvPr/>
        </p:nvCxnSpPr>
        <p:spPr>
          <a:xfrm>
            <a:off x="7027817" y="2769326"/>
            <a:ext cx="0" cy="927463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F5BE822F-DB2E-3B3F-857F-58DF36075D9F}"/>
              </a:ext>
            </a:extLst>
          </p:cNvPr>
          <p:cNvCxnSpPr>
            <a:cxnSpLocks/>
          </p:cNvCxnSpPr>
          <p:nvPr/>
        </p:nvCxnSpPr>
        <p:spPr>
          <a:xfrm>
            <a:off x="7167154" y="2769326"/>
            <a:ext cx="1193075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A55ACF9-4E60-9B31-95AE-DC02590AB1C2}"/>
              </a:ext>
            </a:extLst>
          </p:cNvPr>
          <p:cNvCxnSpPr>
            <a:cxnSpLocks/>
          </p:cNvCxnSpPr>
          <p:nvPr/>
        </p:nvCxnSpPr>
        <p:spPr>
          <a:xfrm>
            <a:off x="8534400" y="2769326"/>
            <a:ext cx="0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B6A323F8-23B8-1C26-A323-79FE4F070A81}"/>
              </a:ext>
            </a:extLst>
          </p:cNvPr>
          <p:cNvCxnSpPr>
            <a:cxnSpLocks/>
          </p:cNvCxnSpPr>
          <p:nvPr/>
        </p:nvCxnSpPr>
        <p:spPr>
          <a:xfrm flipH="1">
            <a:off x="8694964" y="2769326"/>
            <a:ext cx="1132659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301E263F-5B84-E26E-85F9-EFBBEB0086F0}"/>
              </a:ext>
            </a:extLst>
          </p:cNvPr>
          <p:cNvSpPr txBox="1"/>
          <p:nvPr/>
        </p:nvSpPr>
        <p:spPr>
          <a:xfrm>
            <a:off x="5661158" y="3130732"/>
            <a:ext cx="566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BE6E60-03C0-283F-A66F-FE587DA87CE7}"/>
              </a:ext>
            </a:extLst>
          </p:cNvPr>
          <p:cNvSpPr txBox="1"/>
          <p:nvPr/>
        </p:nvSpPr>
        <p:spPr>
          <a:xfrm>
            <a:off x="7201989" y="3124590"/>
            <a:ext cx="496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</p:spTree>
    <p:extLst>
      <p:ext uri="{BB962C8B-B14F-4D97-AF65-F5344CB8AC3E}">
        <p14:creationId xmlns:p14="http://schemas.microsoft.com/office/powerpoint/2010/main" val="1515791819"/>
      </p:ext>
    </p:extLst>
  </p:cSld>
  <p:clrMapOvr>
    <a:masterClrMapping/>
  </p:clrMapOvr>
  <p:transition spd="med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084F57-7F20-451E-E215-536772FD97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Monitors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2B60512-47C3-5B5F-6697-1F9E1F943A4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54B46295-7BB3-9B50-642A-09B8A341A0B9}"/>
              </a:ext>
            </a:extLst>
          </p:cNvPr>
          <p:cNvGraphicFramePr>
            <a:graphicFrameLocks noGrp="1"/>
          </p:cNvGraphicFramePr>
          <p:nvPr/>
        </p:nvGraphicFramePr>
        <p:xfrm>
          <a:off x="949234" y="1360714"/>
          <a:ext cx="9984377" cy="4136571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264477">
                  <a:extLst>
                    <a:ext uri="{9D8B030D-6E8A-4147-A177-3AD203B41FA5}">
                      <a16:colId xmlns:a16="http://schemas.microsoft.com/office/drawing/2014/main" val="2048823275"/>
                    </a:ext>
                  </a:extLst>
                </a:gridCol>
                <a:gridCol w="2017585">
                  <a:extLst>
                    <a:ext uri="{9D8B030D-6E8A-4147-A177-3AD203B41FA5}">
                      <a16:colId xmlns:a16="http://schemas.microsoft.com/office/drawing/2014/main" val="1187007407"/>
                    </a:ext>
                  </a:extLst>
                </a:gridCol>
                <a:gridCol w="6702315">
                  <a:extLst>
                    <a:ext uri="{9D8B030D-6E8A-4147-A177-3AD203B41FA5}">
                      <a16:colId xmlns:a16="http://schemas.microsoft.com/office/drawing/2014/main" val="500028104"/>
                    </a:ext>
                  </a:extLst>
                </a:gridCol>
              </a:tblGrid>
              <a:tr h="391767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Model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Part Number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Spec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320575493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R25f-30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67B8GACBUS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24.5" FHD VA (1920x1080) / 240Hz (OC 280Hz)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721251689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R25i-30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67B7GACBUS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24.5" FHD ISP (1920x1080) / 165Hz (OC 180Hz)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013829439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R27fc-30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67B6GAC1US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27" FHD VA (1920x1080) / 240Hz (OC 280Hz) / 350nits / 2x HDMI 2.0, DP 1.4, Audio 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723970062"/>
                  </a:ext>
                </a:extLst>
              </a:tr>
              <a:tr h="633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R27q-30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67B4GAC1US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27" QHD IPS (2560x1440) / 165Hz (OC 180Hz)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600237261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R27i-30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67B5GAC1US 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27" FHD IPS (1920x1080) / 165Hz (OC 180Hz)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74286658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R32qc-30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*TBD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31.5 QHD VA (2560x1440) / 180Hz / 350 Nits / 2x HDMI 2.1, DP 1.4, Audio 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718057977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R34w-30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*TBD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34" WQHD VA (3440x1440) / 180Hz / 350 Nits / 2x HDMI 2.1, DP 1.4, Audio  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357189961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74DB502-5153-A61C-B89D-DEC559921F9A}"/>
              </a:ext>
            </a:extLst>
          </p:cNvPr>
          <p:cNvSpPr txBox="1"/>
          <p:nvPr/>
        </p:nvSpPr>
        <p:spPr>
          <a:xfrm>
            <a:off x="2299106" y="5597678"/>
            <a:ext cx="2686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 SS Date: July 2024 </a:t>
            </a:r>
          </a:p>
        </p:txBody>
      </p:sp>
    </p:spTree>
    <p:extLst>
      <p:ext uri="{BB962C8B-B14F-4D97-AF65-F5344CB8AC3E}">
        <p14:creationId xmlns:p14="http://schemas.microsoft.com/office/powerpoint/2010/main" val="2127646681"/>
      </p:ext>
    </p:extLst>
  </p:cSld>
  <p:clrMapOvr>
    <a:masterClrMapping/>
  </p:clrMapOvr>
  <p:transition spd="med"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Keyboards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622870"/>
              </p:ext>
            </p:extLst>
          </p:nvPr>
        </p:nvGraphicFramePr>
        <p:xfrm>
          <a:off x="470850" y="997098"/>
          <a:ext cx="11024463" cy="520775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74821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3674821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3674821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</a:tblGrid>
              <a:tr h="5207759"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K310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Membrane / Soft Click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K500</a:t>
                      </a:r>
                    </a:p>
                    <a:p>
                      <a:pPr algn="ctr"/>
                      <a:r>
                        <a:rPr lang="en-US" sz="1200"/>
                        <a:t>Mechanical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K510 Mini</a:t>
                      </a:r>
                    </a:p>
                    <a:p>
                      <a:pPr algn="ctr"/>
                      <a:r>
                        <a:rPr lang="en-US" sz="1200"/>
                        <a:t>TKL Mechanical</a:t>
                      </a:r>
                    </a:p>
                    <a:p>
                      <a:pPr lvl="2"/>
                      <a:endParaRPr lang="en-US" sz="9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</a:tbl>
          </a:graphicData>
        </a:graphic>
      </p:graphicFrame>
      <p:pic>
        <p:nvPicPr>
          <p:cNvPr id="8" name="Picture 7" descr="A rainbow colored keyboard on a black background&#10;&#10;Description automatically generated">
            <a:extLst>
              <a:ext uri="{FF2B5EF4-FFF2-40B4-BE49-F238E27FC236}">
                <a16:creationId xmlns:a16="http://schemas.microsoft.com/office/drawing/2014/main" id="{033F06BB-6C34-1C8D-2C9E-1437DEFE5F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41821" y="712934"/>
            <a:ext cx="3321277" cy="3321277"/>
          </a:xfrm>
          <a:prstGeom prst="rect">
            <a:avLst/>
          </a:prstGeom>
        </p:spPr>
      </p:pic>
      <p:pic>
        <p:nvPicPr>
          <p:cNvPr id="12" name="Picture 11" descr="A close up of a keyboard&#10;&#10;Description automatically generated">
            <a:extLst>
              <a:ext uri="{FF2B5EF4-FFF2-40B4-BE49-F238E27FC236}">
                <a16:creationId xmlns:a16="http://schemas.microsoft.com/office/drawing/2014/main" id="{1CDABB0F-7C5E-86B7-3938-65F6E4C314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79132" y="3285140"/>
            <a:ext cx="1832559" cy="1834393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6" name="Picture 15" descr="A black keyboard with rainbow colored keys&#10;&#10;Description automatically generated">
            <a:extLst>
              <a:ext uri="{FF2B5EF4-FFF2-40B4-BE49-F238E27FC236}">
                <a16:creationId xmlns:a16="http://schemas.microsoft.com/office/drawing/2014/main" id="{9DB45A6E-52FD-655D-F150-295AD7343BD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1177" y="1782704"/>
            <a:ext cx="3664637" cy="2748478"/>
          </a:xfrm>
          <a:prstGeom prst="rect">
            <a:avLst/>
          </a:prstGeom>
        </p:spPr>
      </p:pic>
      <p:pic>
        <p:nvPicPr>
          <p:cNvPr id="19" name="Picture 18" descr="A black keyboard with colorful keys&#10;&#10;Description automatically generated">
            <a:extLst>
              <a:ext uri="{FF2B5EF4-FFF2-40B4-BE49-F238E27FC236}">
                <a16:creationId xmlns:a16="http://schemas.microsoft.com/office/drawing/2014/main" id="{65F42A35-C910-0EE0-2B2E-65BC42997C5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65814" y="2070198"/>
            <a:ext cx="3787101" cy="2132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68536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6852" y="6473159"/>
            <a:ext cx="438798" cy="15540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621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310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621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7931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242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655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586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517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4484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6D22F896-40B5-4ADD-8801-0D06FADFA095}" type="slidenum">
              <a:rPr lang="en-US">
                <a:solidFill>
                  <a:prstClr val="black"/>
                </a:solidFill>
              </a:rPr>
              <a:pPr>
                <a:defRPr/>
              </a:pPr>
              <a:t>6</a:t>
            </a:fld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5590F6C-696C-462F-B90E-627BFB2D868D}"/>
              </a:ext>
            </a:extLst>
          </p:cNvPr>
          <p:cNvGraphicFramePr>
            <a:graphicFrameLocks noGrp="1"/>
          </p:cNvGraphicFramePr>
          <p:nvPr/>
        </p:nvGraphicFramePr>
        <p:xfrm>
          <a:off x="119237" y="1021029"/>
          <a:ext cx="5261565" cy="2222815"/>
        </p:xfrm>
        <a:graphic>
          <a:graphicData uri="http://schemas.openxmlformats.org/drawingml/2006/table">
            <a:tbl>
              <a:tblPr firstRow="1"/>
              <a:tblGrid>
                <a:gridCol w="29142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55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909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8125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1480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09454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</a:tblGrid>
              <a:tr h="177119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T14 G5 (Intel)</a:t>
                      </a:r>
                    </a:p>
                  </a:txBody>
                  <a:tcPr marL="0" marR="0" marT="66529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$1526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$1545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$1683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$1719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$1830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7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71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21ML0053US - Grey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21ML0089US - Grey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21ML0056US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21ML006MUS - Grey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21ML008NUS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55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5 135U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59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59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55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FHD 400 NIT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647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804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55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88BF75AC-1205-10AD-6662-D9A0AA037BC6}"/>
              </a:ext>
            </a:extLst>
          </p:cNvPr>
          <p:cNvGraphicFramePr>
            <a:graphicFrameLocks noGrp="1"/>
          </p:cNvGraphicFramePr>
          <p:nvPr/>
        </p:nvGraphicFramePr>
        <p:xfrm>
          <a:off x="5701609" y="1021028"/>
          <a:ext cx="4252111" cy="2222815"/>
        </p:xfrm>
        <a:graphic>
          <a:graphicData uri="http://schemas.openxmlformats.org/drawingml/2006/table">
            <a:tbl>
              <a:tblPr firstRow="1"/>
              <a:tblGrid>
                <a:gridCol w="29142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55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909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8125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1480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177119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T14s G5 (Intel)</a:t>
                      </a:r>
                    </a:p>
                  </a:txBody>
                  <a:tcPr marL="0" marR="0" marT="66529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$1489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$1646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$1747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$2060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7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71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21LS004EUS - Grey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21LS0058US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21LS0049US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21LS004FUS - Grey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55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5 135U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59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59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55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FHD 400 NIT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endParaRPr lang="en-US" sz="600" b="0" i="0" u="none" strike="noStrike" kern="1200" baseline="0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647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804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55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71E6A204-08F7-5A18-369E-9F7D9287015C}"/>
              </a:ext>
            </a:extLst>
          </p:cNvPr>
          <p:cNvGraphicFramePr>
            <a:graphicFrameLocks noGrp="1"/>
          </p:cNvGraphicFramePr>
          <p:nvPr/>
        </p:nvGraphicFramePr>
        <p:xfrm>
          <a:off x="119237" y="3545951"/>
          <a:ext cx="3442019" cy="2606520"/>
        </p:xfrm>
        <a:graphic>
          <a:graphicData uri="http://schemas.openxmlformats.org/drawingml/2006/table">
            <a:tbl>
              <a:tblPr firstRow="1"/>
              <a:tblGrid>
                <a:gridCol w="23590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634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4398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9431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214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0769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T16 G3 (Intel)</a:t>
                      </a:r>
                    </a:p>
                  </a:txBody>
                  <a:tcPr marL="0" marR="0" marT="66529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$1535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$1609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$1710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$1977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2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21MN005MUS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21MN00AHUS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21MN0070US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21MN005HUS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endParaRPr lang="en-US" sz="600" b="0" i="0" u="none" strike="noStrike" kern="1200" baseline="0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endParaRPr lang="en-US" sz="600" b="0" i="0" u="none" strike="noStrike" kern="1200" baseline="0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65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86Wh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86Wh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86Wh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86Wh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14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789BFA28-C2F8-3704-799F-22AE92EB7717}"/>
              </a:ext>
            </a:extLst>
          </p:cNvPr>
          <p:cNvGraphicFramePr>
            <a:graphicFrameLocks noGrp="1"/>
          </p:cNvGraphicFramePr>
          <p:nvPr/>
        </p:nvGraphicFramePr>
        <p:xfrm>
          <a:off x="5816867" y="3545951"/>
          <a:ext cx="2620551" cy="2606520"/>
        </p:xfrm>
        <a:graphic>
          <a:graphicData uri="http://schemas.openxmlformats.org/drawingml/2006/table">
            <a:tbl>
              <a:tblPr firstRow="1"/>
              <a:tblGrid>
                <a:gridCol w="23590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634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4398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9431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0769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X13 G5 (Intel)</a:t>
                      </a:r>
                    </a:p>
                  </a:txBody>
                  <a:tcPr marL="0" marR="0" marT="66529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$1158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$1250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$1563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2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21LU003SUS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21LU0056US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21LU0066US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endParaRPr lang="en-US" sz="600" b="0" i="0" u="none" strike="noStrike" kern="1200" baseline="0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65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14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69ABED0B-E3B5-5934-FE92-19D7A71715C9}"/>
              </a:ext>
            </a:extLst>
          </p:cNvPr>
          <p:cNvGraphicFramePr>
            <a:graphicFrameLocks noGrp="1"/>
          </p:cNvGraphicFramePr>
          <p:nvPr/>
        </p:nvGraphicFramePr>
        <p:xfrm>
          <a:off x="8652103" y="3545951"/>
          <a:ext cx="2620551" cy="2606520"/>
        </p:xfrm>
        <a:graphic>
          <a:graphicData uri="http://schemas.openxmlformats.org/drawingml/2006/table">
            <a:tbl>
              <a:tblPr firstRow="1"/>
              <a:tblGrid>
                <a:gridCol w="23590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634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4398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9431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0769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X13 2-in-1 G5 (Intel)</a:t>
                      </a:r>
                    </a:p>
                  </a:txBody>
                  <a:tcPr marL="0" marR="0" marT="66529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$1397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$1683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$1802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2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21LW002AUS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21LW0029US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21LW002BUS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65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14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468627C3-2D65-96D6-A3C7-90E186CC7995}"/>
              </a:ext>
            </a:extLst>
          </p:cNvPr>
          <p:cNvGraphicFramePr>
            <a:graphicFrameLocks noGrp="1"/>
          </p:cNvGraphicFramePr>
          <p:nvPr/>
        </p:nvGraphicFramePr>
        <p:xfrm>
          <a:off x="3775942" y="3545951"/>
          <a:ext cx="1826240" cy="2606520"/>
        </p:xfrm>
        <a:graphic>
          <a:graphicData uri="http://schemas.openxmlformats.org/drawingml/2006/table">
            <a:tbl>
              <a:tblPr firstRow="1"/>
              <a:tblGrid>
                <a:gridCol w="23590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634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4398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0769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T14s Qualcomm G6</a:t>
                      </a:r>
                    </a:p>
                  </a:txBody>
                  <a:tcPr marL="0" marR="0" marT="66529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$1278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$1563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2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$100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21N1002DUS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21N10000US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QC X1P42100 8C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QC X1E78100 12C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65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14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2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itle 1">
            <a:extLst>
              <a:ext uri="{FF2B5EF4-FFF2-40B4-BE49-F238E27FC236}">
                <a16:creationId xmlns:a16="http://schemas.microsoft.com/office/drawing/2014/main" id="{E413787C-5497-032B-564D-5E08F5106CC7}"/>
              </a:ext>
            </a:extLst>
          </p:cNvPr>
          <p:cNvSpPr txBox="1">
            <a:spLocks/>
          </p:cNvSpPr>
          <p:nvPr/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pPr marL="0" marR="0" lvl="0" indent="0" algn="l" defTabSz="1218987" rtl="0" eaLnBrk="1" fontAlgn="auto" latinLnBrk="0" hangingPunct="1">
              <a:lnSpc>
                <a:spcPts val="32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218987" algn="l"/>
              </a:tabLst>
              <a:defRPr/>
            </a:pPr>
            <a:r>
              <a:rPr kumimoji="0" lang="en-US" sz="3200" b="1" i="0" u="none" strike="noStrike" kern="1200" cap="none" spc="-1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Premium ThinkPad T and X Series</a:t>
            </a:r>
            <a:br>
              <a:rPr kumimoji="0" lang="en-US" sz="3200" b="1" i="0" u="none" strike="noStrike" kern="1200" cap="none" spc="-1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endParaRPr kumimoji="0" lang="en-US" sz="3200" b="1" i="0" u="none" strike="noStrike" kern="1200" cap="none" spc="-15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511808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Mice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1" y="997098"/>
          <a:ext cx="11097940" cy="4962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74485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2644029399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</a:tblGrid>
              <a:tr h="4962831"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M210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M300s</a:t>
                      </a:r>
                    </a:p>
                    <a:p>
                      <a:pPr algn="ctr"/>
                      <a:r>
                        <a:rPr lang="en-US" sz="1200"/>
                        <a:t>Wired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M410</a:t>
                      </a:r>
                    </a:p>
                    <a:p>
                      <a:pPr algn="ctr"/>
                      <a:r>
                        <a:rPr lang="en-US" sz="1200"/>
                        <a:t>Wired / Wireless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M600</a:t>
                      </a:r>
                    </a:p>
                    <a:p>
                      <a:pPr algn="ctr"/>
                      <a:r>
                        <a:rPr lang="en-US" sz="1200"/>
                        <a:t>Wired / Wireless</a:t>
                      </a:r>
                    </a:p>
                    <a:p>
                      <a:pPr lvl="2"/>
                      <a:endParaRPr lang="en-US" sz="9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</a:tbl>
          </a:graphicData>
        </a:graphic>
      </p:graphicFrame>
      <p:pic>
        <p:nvPicPr>
          <p:cNvPr id="6" name="Picture 5" descr="A black computer mouse with a rainbow colored light&#10;&#10;Description automatically generated">
            <a:extLst>
              <a:ext uri="{FF2B5EF4-FFF2-40B4-BE49-F238E27FC236}">
                <a16:creationId xmlns:a16="http://schemas.microsoft.com/office/drawing/2014/main" id="{B87D0716-B17B-8A5D-A0DD-BA1FB2DB4ED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27646"/>
          <a:stretch/>
        </p:blipFill>
        <p:spPr>
          <a:xfrm>
            <a:off x="837146" y="2780483"/>
            <a:ext cx="2194564" cy="2117140"/>
          </a:xfrm>
          <a:prstGeom prst="rect">
            <a:avLst/>
          </a:prstGeom>
        </p:spPr>
      </p:pic>
      <p:pic>
        <p:nvPicPr>
          <p:cNvPr id="8" name="Picture 7" descr="A computer mouse with a blue and purple light&#10;&#10;Description automatically generated">
            <a:extLst>
              <a:ext uri="{FF2B5EF4-FFF2-40B4-BE49-F238E27FC236}">
                <a16:creationId xmlns:a16="http://schemas.microsoft.com/office/drawing/2014/main" id="{8A398449-AF23-3158-4C04-66615CBF392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4412" y="1273628"/>
            <a:ext cx="2423466" cy="2423466"/>
          </a:xfrm>
          <a:prstGeom prst="rect">
            <a:avLst/>
          </a:prstGeom>
        </p:spPr>
      </p:pic>
      <p:pic>
        <p:nvPicPr>
          <p:cNvPr id="10" name="Picture 9" descr="A close-up of a computer mouse&#10;&#10;Description automatically generated">
            <a:extLst>
              <a:ext uri="{FF2B5EF4-FFF2-40B4-BE49-F238E27FC236}">
                <a16:creationId xmlns:a16="http://schemas.microsoft.com/office/drawing/2014/main" id="{1D56AA5B-1C4F-F158-A1D1-B190D0C419C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72600" y="3777093"/>
            <a:ext cx="1682542" cy="126190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2" name="Picture 11" descr="A computer mouse and cables&#10;&#10;Description automatically generated">
            <a:extLst>
              <a:ext uri="{FF2B5EF4-FFF2-40B4-BE49-F238E27FC236}">
                <a16:creationId xmlns:a16="http://schemas.microsoft.com/office/drawing/2014/main" id="{DA818231-2E87-BE32-6492-3ED8BB2A831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36861" y="1087572"/>
            <a:ext cx="3231930" cy="2423948"/>
          </a:xfrm>
          <a:prstGeom prst="rect">
            <a:avLst/>
          </a:prstGeom>
        </p:spPr>
      </p:pic>
      <p:pic>
        <p:nvPicPr>
          <p:cNvPr id="14" name="Picture 13" descr="A black computer mouse with a rainbow colored light&#10;&#10;Description automatically generated">
            <a:extLst>
              <a:ext uri="{FF2B5EF4-FFF2-40B4-BE49-F238E27FC236}">
                <a16:creationId xmlns:a16="http://schemas.microsoft.com/office/drawing/2014/main" id="{8F26E074-6F79-DB67-B158-A977818D0F3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4651" y="1273628"/>
            <a:ext cx="2926086" cy="2194564"/>
          </a:xfrm>
          <a:prstGeom prst="rect">
            <a:avLst/>
          </a:prstGeom>
        </p:spPr>
      </p:pic>
      <p:pic>
        <p:nvPicPr>
          <p:cNvPr id="16" name="Picture 15" descr="A black computer mouse with blue text&#10;&#10;Description automatically generated">
            <a:extLst>
              <a:ext uri="{FF2B5EF4-FFF2-40B4-BE49-F238E27FC236}">
                <a16:creationId xmlns:a16="http://schemas.microsoft.com/office/drawing/2014/main" id="{59BA86DF-E7AB-BFF9-7FC3-1FDC49B904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77754" y="3589429"/>
            <a:ext cx="1308194" cy="1308194"/>
          </a:xfrm>
          <a:prstGeom prst="rect">
            <a:avLst/>
          </a:prstGeom>
        </p:spPr>
      </p:pic>
      <p:pic>
        <p:nvPicPr>
          <p:cNvPr id="18" name="Picture 17" descr="A black computer mouse with blue lights&#10;&#10;Description automatically generated">
            <a:extLst>
              <a:ext uri="{FF2B5EF4-FFF2-40B4-BE49-F238E27FC236}">
                <a16:creationId xmlns:a16="http://schemas.microsoft.com/office/drawing/2014/main" id="{6E8F5B00-3754-CF48-5529-57E49070F45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98435" y="1135404"/>
            <a:ext cx="2699913" cy="26999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244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Headsets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1" y="997098"/>
          <a:ext cx="11097940" cy="4962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74485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2644029399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</a:tblGrid>
              <a:tr h="4962831"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H200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Unidirectional Mic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H300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Unidirectional Mic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H500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Omnidirectional Mic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H600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Wireless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lvl="2"/>
                      <a:endParaRPr lang="en-US" sz="9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</a:tbl>
          </a:graphicData>
        </a:graphic>
      </p:graphicFrame>
      <p:pic>
        <p:nvPicPr>
          <p:cNvPr id="10" name="Picture 9" descr="A black headphones with a microphone&#10;&#10;Description automatically generated">
            <a:extLst>
              <a:ext uri="{FF2B5EF4-FFF2-40B4-BE49-F238E27FC236}">
                <a16:creationId xmlns:a16="http://schemas.microsoft.com/office/drawing/2014/main" id="{8A27D167-41B4-D42F-3DB6-2FF3AFD047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39747" y="997098"/>
            <a:ext cx="3468694" cy="3468694"/>
          </a:xfrm>
          <a:prstGeom prst="rect">
            <a:avLst/>
          </a:prstGeom>
        </p:spPr>
      </p:pic>
      <p:pic>
        <p:nvPicPr>
          <p:cNvPr id="14" name="Picture 13" descr="A close up of headphones&#10;&#10;Description automatically generated">
            <a:extLst>
              <a:ext uri="{FF2B5EF4-FFF2-40B4-BE49-F238E27FC236}">
                <a16:creationId xmlns:a16="http://schemas.microsoft.com/office/drawing/2014/main" id="{9E1E9F27-13AD-F139-D900-B7BC0C61A6D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986" b="92289" l="47320" r="94180">
                        <a14:foregroundMark x1="70520" y1="92324" x2="70520" y2="92324"/>
                        <a14:foregroundMark x1="47320" y1="74165" x2="47320" y2="74165"/>
                      </a14:backgroundRemoval>
                    </a14:imgEffect>
                  </a14:imgLayer>
                </a14:imgProps>
              </a:ext>
            </a:extLst>
          </a:blip>
          <a:srcRect l="41962"/>
          <a:stretch/>
        </p:blipFill>
        <p:spPr>
          <a:xfrm>
            <a:off x="3549078" y="1385065"/>
            <a:ext cx="2410850" cy="2337849"/>
          </a:xfrm>
          <a:prstGeom prst="rect">
            <a:avLst/>
          </a:prstGeom>
        </p:spPr>
      </p:pic>
      <p:pic>
        <p:nvPicPr>
          <p:cNvPr id="17" name="Picture 16" descr="A black headphones with a microphone&#10;&#10;Description automatically generated">
            <a:extLst>
              <a:ext uri="{FF2B5EF4-FFF2-40B4-BE49-F238E27FC236}">
                <a16:creationId xmlns:a16="http://schemas.microsoft.com/office/drawing/2014/main" id="{9D478E8B-A273-2EF0-ADFA-953C0209622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8871" y="997098"/>
            <a:ext cx="3031491" cy="3031491"/>
          </a:xfrm>
          <a:prstGeom prst="rect">
            <a:avLst/>
          </a:prstGeom>
        </p:spPr>
      </p:pic>
      <p:pic>
        <p:nvPicPr>
          <p:cNvPr id="20" name="Picture 19" descr="A close up of a headphones&#10;&#10;Description automatically generated">
            <a:extLst>
              <a:ext uri="{FF2B5EF4-FFF2-40B4-BE49-F238E27FC236}">
                <a16:creationId xmlns:a16="http://schemas.microsoft.com/office/drawing/2014/main" id="{9EE3A5B0-0BB8-411D-BE6E-878E0FC08D2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78082" y="1169731"/>
            <a:ext cx="6096012" cy="3432055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D21F0F0-54EC-3C6E-775B-536ACF6DE8A3}"/>
              </a:ext>
            </a:extLst>
          </p:cNvPr>
          <p:cNvSpPr txBox="1"/>
          <p:nvPr/>
        </p:nvSpPr>
        <p:spPr>
          <a:xfrm rot="20232460">
            <a:off x="3559556" y="3868190"/>
            <a:ext cx="2141429" cy="91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987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otham Black" pitchFamily="50" charset="0"/>
                <a:ea typeface="+mn-ea"/>
                <a:cs typeface="Arial" pitchFamily="34" charset="0"/>
              </a:rPr>
              <a:t>Top pick for labs!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F322111D-374F-7AE6-0178-FA6CD5947C4B}"/>
              </a:ext>
            </a:extLst>
          </p:cNvPr>
          <p:cNvSpPr/>
          <p:nvPr/>
        </p:nvSpPr>
        <p:spPr>
          <a:xfrm>
            <a:off x="3804557" y="5372100"/>
            <a:ext cx="1657350" cy="454801"/>
          </a:xfrm>
          <a:prstGeom prst="ellipse">
            <a:avLst/>
          </a:prstGeom>
          <a:noFill/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err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70288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E3017F-B508-9463-EAE5-5001798896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Services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2BD9582-1CAA-92F8-DE4A-A0A99E8B2AC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D66AAD7C-6B89-29F4-7AEF-8D3512FF2D88}"/>
              </a:ext>
            </a:extLst>
          </p:cNvPr>
          <p:cNvGraphicFramePr>
            <a:graphicFrameLocks noGrp="1"/>
          </p:cNvGraphicFramePr>
          <p:nvPr/>
        </p:nvGraphicFramePr>
        <p:xfrm>
          <a:off x="548783" y="1048101"/>
          <a:ext cx="11094435" cy="5123613"/>
        </p:xfrm>
        <a:graphic>
          <a:graphicData uri="http://schemas.openxmlformats.org/drawingml/2006/table">
            <a:tbl>
              <a:tblPr bandRow="1">
                <a:tableStyleId>{00A15C55-8517-42AA-B614-E9B94910E393}</a:tableStyleId>
              </a:tblPr>
              <a:tblGrid>
                <a:gridCol w="4334643">
                  <a:extLst>
                    <a:ext uri="{9D8B030D-6E8A-4147-A177-3AD203B41FA5}">
                      <a16:colId xmlns:a16="http://schemas.microsoft.com/office/drawing/2014/main" val="1619110465"/>
                    </a:ext>
                  </a:extLst>
                </a:gridCol>
                <a:gridCol w="6759792">
                  <a:extLst>
                    <a:ext uri="{9D8B030D-6E8A-4147-A177-3AD203B41FA5}">
                      <a16:colId xmlns:a16="http://schemas.microsoft.com/office/drawing/2014/main" val="4015443409"/>
                    </a:ext>
                  </a:extLst>
                </a:gridCol>
              </a:tblGrid>
              <a:tr h="1104381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Legion Ultimate Support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lvl="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Technicians available 24x7 and can be reached by phone, chat or email</a:t>
                      </a:r>
                    </a:p>
                    <a:p>
                      <a:pPr marL="171450" lvl="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Technicians have gamer-centric knowledge and expertise along with experience with the latest top gaming titles and trends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6075829"/>
                  </a:ext>
                </a:extLst>
              </a:tr>
              <a:tr h="977648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Accidental Damage Protection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Additional protection covering common accidents outside of the system warranty such as damage from accidental drops, spills, electrical surges.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8319458"/>
                  </a:ext>
                </a:extLst>
              </a:tr>
              <a:tr h="648206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Keep Your Drive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Keep the drives secure and on premise if sensitive to data security or have specialized data liability requirements.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3146888"/>
                  </a:ext>
                </a:extLst>
              </a:tr>
              <a:tr h="648206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Sealed Battery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Obtain a single battery replacement for any covered battery that fails to meet minimum performance standards.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4062303"/>
                  </a:ext>
                </a:extLst>
              </a:tr>
              <a:tr h="1745172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CO2 Offset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The CO2 Offset Service helps organizations and customers reduce their carbon footprint. To assist customers with achieving their sustainability goals, the Lenovo CO2 Offset Service offers a tailored approach to CO2 compensation, based on realistic emission by product, covering production, shipment and a typical up-to 5-year lifecycle. Lenovo partners with leading certified providers of CO2 Offset Services and the United Nations to provide a seamless process.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5508867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8D1D7259-CEFC-0C8B-F1B1-32A65CE11E1B}"/>
              </a:ext>
            </a:extLst>
          </p:cNvPr>
          <p:cNvSpPr txBox="1"/>
          <p:nvPr/>
        </p:nvSpPr>
        <p:spPr>
          <a:xfrm>
            <a:off x="9284269" y="6324635"/>
            <a:ext cx="223596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"/>
              </a:rPr>
              <a:t>Services on </a:t>
            </a: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"/>
              </a:rPr>
              <a:t>SmartFind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117528"/>
      </p:ext>
    </p:extLst>
  </p:cSld>
  <p:clrMapOvr>
    <a:masterClrMapping/>
  </p:clrMapOvr>
  <p:transition spd="med"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06E8D9-B1E9-CC93-DFF3-5D3BEC7D3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Frequently Asked Questions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A18CDB9-DEB4-BF06-FCD8-8A45EBE94B64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457200" indent="-457200">
              <a:buFont typeface="+mj-lt"/>
              <a:buAutoNum type="arabicPeriod"/>
            </a:pPr>
            <a:r>
              <a:rPr lang="en-US" sz="1800" b="1"/>
              <a:t>Upsell service options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Up to 5-years available on some services. Plug system PN into </a:t>
            </a:r>
            <a:r>
              <a:rPr lang="en-US" sz="1600" err="1">
                <a:hlinkClick r:id="rId2"/>
              </a:rPr>
              <a:t>SmartFind</a:t>
            </a:r>
            <a:r>
              <a:rPr lang="en-US" sz="1600"/>
              <a:t> for available service upgrades.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Expanded memory/storage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Not officially supported beyond qualified configuration options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Think options </a:t>
            </a:r>
            <a:r>
              <a:rPr lang="en-US" sz="1600" u="sng"/>
              <a:t>should</a:t>
            </a:r>
            <a:r>
              <a:rPr lang="en-US" sz="1600"/>
              <a:t> work unofficially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Compatible docking stations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Power delivery is an issue. Any dock or hub can be used, but customers likely need to also plug in the power supply.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Replacement parts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FRU parts available through Encompass, or standalone Think options.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Legion Slim and Legion 9i models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Legion Slim and Legion 9i are exclusive to Best Buy and Lenovo.com for North America. These models </a:t>
            </a:r>
            <a:r>
              <a:rPr lang="en-US" sz="1600" u="sng"/>
              <a:t>are not</a:t>
            </a:r>
            <a:r>
              <a:rPr lang="en-US" sz="1600"/>
              <a:t> offered as part of Commercial Legion portfolio.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3B625A7-C571-7A97-2CA6-DB70D9B8A65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957987"/>
      </p:ext>
    </p:extLst>
  </p:cSld>
  <p:clrMapOvr>
    <a:masterClrMapping/>
  </p:clrMapOvr>
  <p:transition spd="med"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71015A25-F91F-462B-B98B-6D8DB4AD9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Visuals and Accessories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48CEDC4-C5B2-D925-7716-689BB46DC15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7132505"/>
      </p:ext>
    </p:extLst>
  </p:cSld>
  <p:clrMapOvr>
    <a:masterClrMapping/>
  </p:clrMapOvr>
  <p:transition spd="med"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rrow: Right 3"/>
          <p:cNvSpPr/>
          <p:nvPr/>
        </p:nvSpPr>
        <p:spPr>
          <a:xfrm rot="20736700">
            <a:off x="-283839" y="1837076"/>
            <a:ext cx="12632345" cy="1970694"/>
          </a:xfrm>
          <a:prstGeom prst="rightArrow">
            <a:avLst>
              <a:gd name="adj1" fmla="val 50000"/>
              <a:gd name="adj2" fmla="val 42655"/>
            </a:avLst>
          </a:prstGeom>
          <a:gradFill flip="none" rotWithShape="1">
            <a:gsLst>
              <a:gs pos="44000">
                <a:schemeClr val="bg1">
                  <a:lumMod val="75000"/>
                  <a:alpha val="16000"/>
                </a:schemeClr>
              </a:gs>
              <a:gs pos="89000">
                <a:schemeClr val="accent5"/>
              </a:gs>
              <a:gs pos="0">
                <a:schemeClr val="tx2">
                  <a:lumMod val="50000"/>
                </a:schemeClr>
              </a:gs>
            </a:gsLst>
            <a:lin ang="402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255">
              <a:defRPr/>
            </a:pPr>
            <a:endParaRPr lang="en-US" sz="2397">
              <a:solidFill>
                <a:prstClr val="white"/>
              </a:solidFill>
              <a:latin typeface="Gotham-Light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18856F0F-E5B2-43A0-945A-123F8E91E8D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5077" y="254415"/>
            <a:ext cx="11069929" cy="520564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999" b="1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ThinkVision</a:t>
            </a:r>
            <a:r>
              <a:rPr lang="en-US" sz="3999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Family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953203" y="595331"/>
            <a:ext cx="1168302" cy="39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r>
              <a:rPr lang="sv-SE" sz="1996" kern="0">
                <a:solidFill>
                  <a:srgbClr val="C9D0F0"/>
                </a:solidFill>
                <a:latin typeface="Arial"/>
              </a:rPr>
              <a:t>T</a:t>
            </a:r>
            <a:r>
              <a:rPr lang="en-US" sz="1996" kern="0">
                <a:solidFill>
                  <a:srgbClr val="C9D0F0"/>
                </a:solidFill>
                <a:latin typeface="Arial"/>
              </a:rPr>
              <a:t> Series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19900" y="2667450"/>
            <a:ext cx="2171258" cy="1384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Wide variety 21.5 to 34”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Smart VoIP Collaboration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USB-C Options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Touch Option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Stack Modular – select models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4081C3E-062F-4E74-815A-97FE8E29CE1C}"/>
              </a:ext>
            </a:extLst>
          </p:cNvPr>
          <p:cNvSpPr txBox="1"/>
          <p:nvPr/>
        </p:nvSpPr>
        <p:spPr>
          <a:xfrm>
            <a:off x="9286413" y="2018990"/>
            <a:ext cx="2815620" cy="1938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Professional power users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23.8”-49” up to 4 Side Borderless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Color accuracy, depth &amp; wide gamut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Lenovo patented eKVM &amp; True Split – selected models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Daisy Chain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Stack Modular Camera – selected models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New mini-LED panel (P32/27pz)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5EAD3A5-BADB-4309-B95F-8948F3C15807}"/>
              </a:ext>
            </a:extLst>
          </p:cNvPr>
          <p:cNvSpPr txBox="1"/>
          <p:nvPr/>
        </p:nvSpPr>
        <p:spPr>
          <a:xfrm>
            <a:off x="3548883" y="804812"/>
            <a:ext cx="1698746" cy="706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endParaRPr lang="en-US" sz="1996" kern="0">
              <a:solidFill>
                <a:prstClr val="white"/>
              </a:solidFill>
              <a:latin typeface="Arial"/>
            </a:endParaRPr>
          </a:p>
          <a:p>
            <a:pPr algn="ctr" defTabSz="913304">
              <a:defRPr/>
            </a:pPr>
            <a:r>
              <a:rPr lang="en-US" sz="1996" kern="0">
                <a:solidFill>
                  <a:srgbClr val="C9D0F0"/>
                </a:solidFill>
                <a:latin typeface="Arial"/>
              </a:rPr>
              <a:t>E Series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FDCACCD-2263-4926-86DA-61DE058C58E4}"/>
              </a:ext>
            </a:extLst>
          </p:cNvPr>
          <p:cNvSpPr txBox="1"/>
          <p:nvPr/>
        </p:nvSpPr>
        <p:spPr>
          <a:xfrm>
            <a:off x="9436259" y="-312981"/>
            <a:ext cx="1698746" cy="706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endParaRPr lang="en-US" sz="1996" kern="0">
              <a:solidFill>
                <a:prstClr val="white"/>
              </a:solidFill>
              <a:latin typeface="Arial"/>
            </a:endParaRPr>
          </a:p>
          <a:p>
            <a:pPr algn="ctr" defTabSz="913304">
              <a:defRPr/>
            </a:pPr>
            <a:r>
              <a:rPr lang="en-US" sz="1996" kern="0">
                <a:solidFill>
                  <a:srgbClr val="C9D0F0"/>
                </a:solidFill>
                <a:latin typeface="Arial"/>
              </a:rPr>
              <a:t>P Series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1E7C305-EE28-4F55-BEFF-7F939E7FBD51}"/>
              </a:ext>
            </a:extLst>
          </p:cNvPr>
          <p:cNvSpPr txBox="1"/>
          <p:nvPr/>
        </p:nvSpPr>
        <p:spPr>
          <a:xfrm>
            <a:off x="998940" y="1879882"/>
            <a:ext cx="1168302" cy="39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r>
              <a:rPr lang="sv-SE" sz="1996" kern="0">
                <a:solidFill>
                  <a:srgbClr val="C9D0F0"/>
                </a:solidFill>
                <a:latin typeface="Arial"/>
              </a:rPr>
              <a:t>S</a:t>
            </a:r>
            <a:r>
              <a:rPr lang="en-US" sz="1996" kern="0">
                <a:solidFill>
                  <a:srgbClr val="C9D0F0"/>
                </a:solidFill>
                <a:latin typeface="Arial"/>
              </a:rPr>
              <a:t> Series</a:t>
            </a:r>
          </a:p>
        </p:txBody>
      </p:sp>
      <p:pic>
        <p:nvPicPr>
          <p:cNvPr id="30" name="Picture 29" descr="A picture containing dark&#10;&#10;Description automatically generated">
            <a:extLst>
              <a:ext uri="{FF2B5EF4-FFF2-40B4-BE49-F238E27FC236}">
                <a16:creationId xmlns:a16="http://schemas.microsoft.com/office/drawing/2014/main" id="{749DE9CC-BFAF-408B-BBE0-0B61A83B5D6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77094" y="1681843"/>
            <a:ext cx="1787062" cy="1611760"/>
          </a:xfrm>
          <a:prstGeom prst="rect">
            <a:avLst/>
          </a:prstGeom>
        </p:spPr>
      </p:pic>
      <p:sp>
        <p:nvSpPr>
          <p:cNvPr id="32" name="Arrow: Right 31">
            <a:extLst>
              <a:ext uri="{FF2B5EF4-FFF2-40B4-BE49-F238E27FC236}">
                <a16:creationId xmlns:a16="http://schemas.microsoft.com/office/drawing/2014/main" id="{F6C1D5E5-6ACB-402F-813E-5B865DA8D4E9}"/>
              </a:ext>
            </a:extLst>
          </p:cNvPr>
          <p:cNvSpPr/>
          <p:nvPr/>
        </p:nvSpPr>
        <p:spPr>
          <a:xfrm rot="20917837">
            <a:off x="3943600" y="5005309"/>
            <a:ext cx="8405774" cy="1970694"/>
          </a:xfrm>
          <a:prstGeom prst="rightArrow">
            <a:avLst>
              <a:gd name="adj1" fmla="val 50000"/>
              <a:gd name="adj2" fmla="val 42655"/>
            </a:avLst>
          </a:prstGeom>
          <a:gradFill flip="none" rotWithShape="1">
            <a:gsLst>
              <a:gs pos="44000">
                <a:schemeClr val="bg1">
                  <a:lumMod val="75000"/>
                  <a:alpha val="16000"/>
                </a:schemeClr>
              </a:gs>
              <a:gs pos="89000">
                <a:schemeClr val="accent5"/>
              </a:gs>
              <a:gs pos="0">
                <a:schemeClr val="tx2">
                  <a:lumMod val="50000"/>
                </a:schemeClr>
              </a:gs>
            </a:gsLst>
            <a:lin ang="402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255">
              <a:defRPr/>
            </a:pPr>
            <a:endParaRPr lang="en-US" sz="2397">
              <a:solidFill>
                <a:prstClr val="white"/>
              </a:solidFill>
              <a:latin typeface="Gotham-Light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2CCC8A53-0624-40C2-AEFB-A778E643337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48179" y="5416201"/>
            <a:ext cx="1083376" cy="804234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4ED0EF69-AE84-4F63-B2FE-473ED9C7DFB9}"/>
              </a:ext>
            </a:extLst>
          </p:cNvPr>
          <p:cNvSpPr txBox="1"/>
          <p:nvPr/>
        </p:nvSpPr>
        <p:spPr>
          <a:xfrm>
            <a:off x="3724799" y="3355947"/>
            <a:ext cx="2092753" cy="2307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Best Value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19.5-28”, FHD/2K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Flexible ergonomic options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Height Adjustable stand with pivot (21.5” above)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+      Internal Speaker (21.5”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        above)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-       No USB Hub</a:t>
            </a:r>
          </a:p>
          <a:p>
            <a:pPr defTabSz="913304">
              <a:defRPr/>
            </a:pPr>
            <a:endParaRPr lang="en-US" sz="1200" kern="0">
              <a:solidFill>
                <a:prstClr val="white"/>
              </a:solidFill>
              <a:latin typeface="Arial"/>
            </a:endParaRPr>
          </a:p>
          <a:p>
            <a:pPr defTabSz="913304">
              <a:defRPr/>
            </a:pPr>
            <a:endParaRPr lang="en-US" sz="1200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A20D648-B56C-4615-820C-2029EE11E7D4}"/>
              </a:ext>
            </a:extLst>
          </p:cNvPr>
          <p:cNvSpPr txBox="1"/>
          <p:nvPr/>
        </p:nvSpPr>
        <p:spPr>
          <a:xfrm>
            <a:off x="721893" y="4053935"/>
            <a:ext cx="2984524" cy="8307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Affordable Professional Monitors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21.5-27”, FHD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Eye Comfort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-       No USB Hub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A27F8FA-F6BA-4045-A91C-B9B5D454C06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56320" y="308736"/>
            <a:ext cx="2998575" cy="167920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A6D3796-6462-4BB2-AB7A-9169B81409C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2498" y="2319122"/>
            <a:ext cx="2742325" cy="1535702"/>
          </a:xfrm>
          <a:prstGeom prst="rect">
            <a:avLst/>
          </a:prstGeom>
        </p:spPr>
      </p:pic>
      <p:pic>
        <p:nvPicPr>
          <p:cNvPr id="15" name="Picture 14" descr="A picture containing text, electronics, display&#10;&#10;Description automatically generated">
            <a:extLst>
              <a:ext uri="{FF2B5EF4-FFF2-40B4-BE49-F238E27FC236}">
                <a16:creationId xmlns:a16="http://schemas.microsoft.com/office/drawing/2014/main" id="{3769C9A0-1B7B-4958-92BB-B3FAC1A9535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59497" y="877282"/>
            <a:ext cx="3334480" cy="1867534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3044D0F4-D378-4A27-BC54-51F4E8C5CD39}"/>
              </a:ext>
            </a:extLst>
          </p:cNvPr>
          <p:cNvSpPr txBox="1"/>
          <p:nvPr/>
        </p:nvSpPr>
        <p:spPr>
          <a:xfrm>
            <a:off x="9491163" y="5588135"/>
            <a:ext cx="2342561" cy="10153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AIO alternative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Best fit with ThinkCentre Tiny/Nano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VoIP ready on TIO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Optional Touchscreen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1E15D0E-3885-4E8E-F8DB-A68E0ACB10B2}"/>
              </a:ext>
            </a:extLst>
          </p:cNvPr>
          <p:cNvSpPr txBox="1"/>
          <p:nvPr/>
        </p:nvSpPr>
        <p:spPr>
          <a:xfrm>
            <a:off x="9468481" y="4061947"/>
            <a:ext cx="1732716" cy="3995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3304">
              <a:defRPr/>
            </a:pPr>
            <a:r>
              <a:rPr lang="sv-SE" sz="1996" kern="0">
                <a:solidFill>
                  <a:srgbClr val="C9D0F0"/>
                </a:solidFill>
                <a:latin typeface="Arial"/>
              </a:rPr>
              <a:t>TIO/TIO Flex</a:t>
            </a:r>
            <a:r>
              <a:rPr lang="en-US" sz="1996" kern="0">
                <a:solidFill>
                  <a:srgbClr val="C9D0F0"/>
                </a:solidFill>
                <a:latin typeface="Arial"/>
              </a:rPr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DE20742-C339-4967-BF20-68018441BA62}"/>
              </a:ext>
            </a:extLst>
          </p:cNvPr>
          <p:cNvGrpSpPr/>
          <p:nvPr/>
        </p:nvGrpSpPr>
        <p:grpSpPr>
          <a:xfrm>
            <a:off x="6806420" y="4955634"/>
            <a:ext cx="2167180" cy="1686837"/>
            <a:chOff x="9877271" y="4213787"/>
            <a:chExt cx="2125520" cy="168771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D37A9CB-8F5B-4B6F-A6A5-46BD5C76E491}"/>
                </a:ext>
              </a:extLst>
            </p:cNvPr>
            <p:cNvSpPr txBox="1"/>
            <p:nvPr/>
          </p:nvSpPr>
          <p:spPr>
            <a:xfrm>
              <a:off x="9877271" y="4213787"/>
              <a:ext cx="1194869" cy="399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3304">
                <a:defRPr/>
              </a:pPr>
              <a:r>
                <a:rPr lang="sv-SE" sz="1996" kern="0">
                  <a:solidFill>
                    <a:srgbClr val="C9D0F0"/>
                  </a:solidFill>
                  <a:latin typeface="Arial"/>
                </a:rPr>
                <a:t>M</a:t>
              </a:r>
              <a:r>
                <a:rPr lang="en-US" sz="1996" kern="0">
                  <a:solidFill>
                    <a:srgbClr val="C9D0F0"/>
                  </a:solidFill>
                  <a:latin typeface="Arial"/>
                </a:rPr>
                <a:t> Series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D699197-21EC-4BE9-8EF5-505FFA511CA6}"/>
                </a:ext>
              </a:extLst>
            </p:cNvPr>
            <p:cNvSpPr txBox="1"/>
            <p:nvPr/>
          </p:nvSpPr>
          <p:spPr>
            <a:xfrm>
              <a:off x="9911180" y="4700862"/>
              <a:ext cx="2091611" cy="1200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3304">
                <a:defRPr/>
              </a:pPr>
              <a:r>
                <a:rPr lang="en-US" sz="1200" kern="0">
                  <a:solidFill>
                    <a:prstClr val="white"/>
                  </a:solidFill>
                  <a:highlight>
                    <a:srgbClr val="FF0000"/>
                  </a:highlight>
                  <a:latin typeface="Arial"/>
                </a:rPr>
                <a:t>Extreme Portability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en-US" sz="1200" kern="0">
                  <a:solidFill>
                    <a:prstClr val="white"/>
                  </a:solidFill>
                  <a:latin typeface="Arial"/>
                </a:rPr>
                <a:t>15.6/14” USB-C Power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pt-BR" sz="1200" kern="0">
                  <a:solidFill>
                    <a:prstClr val="white"/>
                  </a:solidFill>
                  <a:latin typeface="Arial"/>
                </a:rPr>
                <a:t>14” Ultra light &lt;598g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pt-BR" sz="1200" kern="0">
                  <a:solidFill>
                    <a:prstClr val="white"/>
                  </a:solidFill>
                  <a:latin typeface="Arial"/>
                </a:rPr>
                <a:t>14” Ultra slim &lt;4.4mm</a:t>
              </a:r>
              <a:endParaRPr lang="en-US" sz="1200" kern="0">
                <a:solidFill>
                  <a:prstClr val="white"/>
                </a:solidFill>
                <a:latin typeface="Arial"/>
              </a:endParaRP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en-US" sz="1200" kern="0">
                  <a:solidFill>
                    <a:prstClr val="white"/>
                  </a:solidFill>
                  <a:latin typeface="Arial"/>
                </a:rPr>
                <a:t>14” Touch option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en-US" sz="1200" kern="0">
                  <a:solidFill>
                    <a:prstClr val="white"/>
                  </a:solidFill>
                  <a:latin typeface="Arial"/>
                </a:rPr>
                <a:t>Auto-rotation</a:t>
              </a:r>
            </a:p>
          </p:txBody>
        </p:sp>
      </p:grpSp>
      <p:pic>
        <p:nvPicPr>
          <p:cNvPr id="1026" name="Picture 2">
            <a:extLst>
              <a:ext uri="{FF2B5EF4-FFF2-40B4-BE49-F238E27FC236}">
                <a16:creationId xmlns:a16="http://schemas.microsoft.com/office/drawing/2014/main" id="{4CE2C3FB-242B-2CC1-00EE-78B5BC00D0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85109" y="4465348"/>
            <a:ext cx="1582559" cy="1186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ACEB1A18-64B1-7697-6491-328D8C78FA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533080" y="4367271"/>
            <a:ext cx="1370127" cy="1370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7431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8B9F48-2829-C848-0879-7ABF9876F9CE}"/>
              </a:ext>
            </a:extLst>
          </p:cNvPr>
          <p:cNvSpPr/>
          <p:nvPr/>
        </p:nvSpPr>
        <p:spPr>
          <a:xfrm>
            <a:off x="0" y="340177"/>
            <a:ext cx="5727725" cy="588099"/>
          </a:xfrm>
          <a:prstGeom prst="rect">
            <a:avLst/>
          </a:prstGeom>
          <a:solidFill>
            <a:srgbClr val="611B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5922689-C77D-4AD3-BDFB-E5B755ED640C}"/>
              </a:ext>
            </a:extLst>
          </p:cNvPr>
          <p:cNvSpPr txBox="1"/>
          <p:nvPr/>
        </p:nvSpPr>
        <p:spPr>
          <a:xfrm rot="16200000">
            <a:off x="2886700" y="4787570"/>
            <a:ext cx="93807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23.8”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BBBAF9C1-79B7-4E93-9FA9-0F92727872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346" y="250401"/>
            <a:ext cx="9909515" cy="677875"/>
          </a:xfrm>
        </p:spPr>
        <p:txBody>
          <a:bodyPr/>
          <a:lstStyle/>
          <a:p>
            <a:r>
              <a:rPr lang="en-US" sz="4400"/>
              <a:t>ThinkVision P Series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54DB1AD-461A-4D72-AFBF-87793F418097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0" y="0"/>
            <a:ext cx="0" cy="0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34F6F5F-18D6-4FB1-9730-C4E30604950F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042CE1E-24E3-4A63-B2D8-7A9D5604BF12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7ECE0027-9A6C-4B22-9DAE-E92439199ED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593B4AC5-CD59-4D59-96F7-55EDD839BD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A1A4D032-ED38-4B63-9A45-ABD718F847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CB979282-438E-423D-A07F-B9283D6EE7D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E59ACB5D-866A-4641-AE93-EDC9FE4B1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Freeform 10">
              <a:extLst>
                <a:ext uri="{FF2B5EF4-FFF2-40B4-BE49-F238E27FC236}">
                  <a16:creationId xmlns:a16="http://schemas.microsoft.com/office/drawing/2014/main" id="{C4CDB5EC-593C-4B74-B5E7-F4CA1CF244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D3B143F0-4914-4C98-897C-239B07E3A0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" name="Table 7">
            <a:extLst>
              <a:ext uri="{FF2B5EF4-FFF2-40B4-BE49-F238E27FC236}">
                <a16:creationId xmlns:a16="http://schemas.microsoft.com/office/drawing/2014/main" id="{4E3231E9-9D92-5857-1B46-ADB46D289D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520484"/>
              </p:ext>
            </p:extLst>
          </p:nvPr>
        </p:nvGraphicFramePr>
        <p:xfrm>
          <a:off x="3751851" y="4209676"/>
          <a:ext cx="4685123" cy="170924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802224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  <a:gridCol w="2882899">
                  <a:extLst>
                    <a:ext uri="{9D8B030D-6E8A-4147-A177-3AD203B41FA5}">
                      <a16:colId xmlns:a16="http://schemas.microsoft.com/office/drawing/2014/main" val="2725753758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pPr algn="ctr"/>
                      <a:r>
                        <a:rPr lang="en-US" sz="1600"/>
                        <a:t>P24q-30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/>
                        <a:t>P24h-30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23.8” 16:9 </a:t>
                      </a:r>
                      <a:r>
                        <a:rPr lang="en-US" sz="1200" err="1"/>
                        <a:t>nLBL</a:t>
                      </a:r>
                      <a:r>
                        <a:rPr lang="en-US" sz="1200"/>
                        <a:t> Display</a:t>
                      </a:r>
                    </a:p>
                    <a:p>
                      <a:pPr algn="ctr"/>
                      <a:r>
                        <a:rPr lang="en-US" sz="1200"/>
                        <a:t>QHD 2560x1440 </a:t>
                      </a:r>
                    </a:p>
                    <a:p>
                      <a:pPr algn="ctr"/>
                      <a:r>
                        <a:rPr lang="en-US" sz="1200"/>
                        <a:t>DP/HDMI</a:t>
                      </a:r>
                    </a:p>
                    <a:p>
                      <a:pPr algn="ctr"/>
                      <a:r>
                        <a:rPr lang="en-US" sz="1200"/>
                        <a:t>$304</a:t>
                      </a:r>
                    </a:p>
                    <a:p>
                      <a:pPr algn="ctr"/>
                      <a:r>
                        <a:rPr lang="en-US" sz="1200"/>
                        <a:t>MTM: </a:t>
                      </a:r>
                      <a:r>
                        <a:rPr lang="en-US" sz="1200" b="1"/>
                        <a:t>63B4GAR6US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23.8” 16:9 </a:t>
                      </a:r>
                      <a:r>
                        <a:rPr lang="en-US" sz="1200" err="1"/>
                        <a:t>nLBL</a:t>
                      </a:r>
                      <a:r>
                        <a:rPr lang="en-US" sz="1200"/>
                        <a:t> Display</a:t>
                      </a:r>
                    </a:p>
                    <a:p>
                      <a:pPr algn="ctr"/>
                      <a:r>
                        <a:rPr lang="en-US" sz="1200"/>
                        <a:t>QHD 2560x1440</a:t>
                      </a:r>
                    </a:p>
                    <a:p>
                      <a:pPr algn="ctr"/>
                      <a:r>
                        <a:rPr lang="en-US" sz="1200"/>
                        <a:t>USB-C (100W) / DP 1.4 / HDMI</a:t>
                      </a:r>
                    </a:p>
                    <a:p>
                      <a:pPr algn="ctr"/>
                      <a:r>
                        <a:rPr lang="en-US" sz="1200"/>
                        <a:t>Daisy Chain</a:t>
                      </a:r>
                    </a:p>
                    <a:p>
                      <a:pPr algn="ctr"/>
                      <a:r>
                        <a:rPr lang="en-US" sz="1200"/>
                        <a:t>Docking Monitor w/RJ45 Ethernet</a:t>
                      </a:r>
                    </a:p>
                    <a:p>
                      <a:pPr algn="ctr"/>
                      <a:r>
                        <a:rPr lang="en-US" sz="1200"/>
                        <a:t>$424</a:t>
                      </a:r>
                    </a:p>
                    <a:p>
                      <a:pPr algn="ctr"/>
                      <a:r>
                        <a:rPr lang="en-US" sz="1200"/>
                        <a:t>MTM: </a:t>
                      </a:r>
                      <a:r>
                        <a:rPr lang="en-US" sz="1200" b="1"/>
                        <a:t>63B3GAR6US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pic>
        <p:nvPicPr>
          <p:cNvPr id="1026" name="Picture 2" descr="Lenovo P24Q-30 23.8in QHD Ips QHD (16:9) - HDMI+DP+USB-C 3.2  Tilt/Swiv/H-Adj - 3YR | CX Computer Superstore">
            <a:extLst>
              <a:ext uri="{FF2B5EF4-FFF2-40B4-BE49-F238E27FC236}">
                <a16:creationId xmlns:a16="http://schemas.microsoft.com/office/drawing/2014/main" id="{F88D3505-75AA-0066-158E-B0175FB4E5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8345" y="1250177"/>
            <a:ext cx="3412119" cy="2729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ThinkVision P24h-30">
            <a:extLst>
              <a:ext uri="{FF2B5EF4-FFF2-40B4-BE49-F238E27FC236}">
                <a16:creationId xmlns:a16="http://schemas.microsoft.com/office/drawing/2014/main" id="{F33199CB-7686-4051-97C0-94525395A7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791" y="1269684"/>
            <a:ext cx="5246914" cy="29382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593224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BDC54504-F548-8F61-D673-29724DA0666B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50675" y="6400800"/>
            <a:ext cx="438150" cy="155575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6E4AC3A-48D5-44C1-891F-DEB3F2B6B973}"/>
              </a:ext>
            </a:extLst>
          </p:cNvPr>
          <p:cNvCxnSpPr/>
          <p:nvPr/>
        </p:nvCxnSpPr>
        <p:spPr>
          <a:xfrm>
            <a:off x="4689021" y="1666324"/>
            <a:ext cx="0" cy="48666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Picture 3" descr="A screenshot of a cell phone&#10;&#10;Description automatically generated with low confidence">
            <a:extLst>
              <a:ext uri="{FF2B5EF4-FFF2-40B4-BE49-F238E27FC236}">
                <a16:creationId xmlns:a16="http://schemas.microsoft.com/office/drawing/2014/main" id="{E4A64555-3582-4EDF-8E58-7E4E8130360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61454" y="1666323"/>
            <a:ext cx="3732479" cy="4484386"/>
          </a:xfrm>
          <a:prstGeom prst="rect">
            <a:avLst/>
          </a:prstGeom>
        </p:spPr>
      </p:pic>
      <p:pic>
        <p:nvPicPr>
          <p:cNvPr id="16" name="Picture 5" descr="A picture containing text, indoor, wall, display&#10;&#10;Description automatically generated">
            <a:extLst>
              <a:ext uri="{FF2B5EF4-FFF2-40B4-BE49-F238E27FC236}">
                <a16:creationId xmlns:a16="http://schemas.microsoft.com/office/drawing/2014/main" id="{D1CE53D4-9C1E-417D-A5BF-57D3EB8AA76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1884" y="1666324"/>
            <a:ext cx="3494010" cy="2329947"/>
          </a:xfrm>
          <a:prstGeom prst="rect">
            <a:avLst/>
          </a:prstGeom>
        </p:spPr>
      </p:pic>
      <p:pic>
        <p:nvPicPr>
          <p:cNvPr id="17" name="Picture 16" descr="A picture containing text, electronics, computer, computer&#10;&#10;Description automatically generated">
            <a:extLst>
              <a:ext uri="{FF2B5EF4-FFF2-40B4-BE49-F238E27FC236}">
                <a16:creationId xmlns:a16="http://schemas.microsoft.com/office/drawing/2014/main" id="{C6DBFE8B-33BA-4145-B05D-8D6A35F5D9A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1884" y="5553069"/>
            <a:ext cx="1790441" cy="1195280"/>
          </a:xfrm>
          <a:prstGeom prst="rect">
            <a:avLst/>
          </a:prstGeom>
        </p:spPr>
      </p:pic>
      <p:pic>
        <p:nvPicPr>
          <p:cNvPr id="18" name="Picture 17" descr="A picture containing indoor, table, floor, electronics&#10;&#10;Description automatically generated">
            <a:extLst>
              <a:ext uri="{FF2B5EF4-FFF2-40B4-BE49-F238E27FC236}">
                <a16:creationId xmlns:a16="http://schemas.microsoft.com/office/drawing/2014/main" id="{44800E0E-EE51-4A13-8B04-43C8192AE36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73337" y="5264481"/>
            <a:ext cx="1636784" cy="886228"/>
          </a:xfrm>
          <a:prstGeom prst="rect">
            <a:avLst/>
          </a:prstGeom>
        </p:spPr>
      </p:pic>
      <p:pic>
        <p:nvPicPr>
          <p:cNvPr id="19" name="Picture 18" descr="A picture containing text, electronics&#10;&#10;Description automatically generated">
            <a:extLst>
              <a:ext uri="{FF2B5EF4-FFF2-40B4-BE49-F238E27FC236}">
                <a16:creationId xmlns:a16="http://schemas.microsoft.com/office/drawing/2014/main" id="{FC5C4ECC-8AEB-45C6-8365-94DBA848677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12894" y="4051779"/>
            <a:ext cx="2347740" cy="1555477"/>
          </a:xfrm>
          <a:prstGeom prst="rect">
            <a:avLst/>
          </a:prstGeom>
        </p:spPr>
      </p:pic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CC208BB7-D91E-F64B-AC42-67632CE213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191367"/>
              </p:ext>
            </p:extLst>
          </p:nvPr>
        </p:nvGraphicFramePr>
        <p:xfrm>
          <a:off x="102755" y="3308310"/>
          <a:ext cx="4397277" cy="1554925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65759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  <a:gridCol w="1465759">
                  <a:extLst>
                    <a:ext uri="{9D8B030D-6E8A-4147-A177-3AD203B41FA5}">
                      <a16:colId xmlns:a16="http://schemas.microsoft.com/office/drawing/2014/main" val="3058549834"/>
                    </a:ext>
                  </a:extLst>
                </a:gridCol>
                <a:gridCol w="1465759">
                  <a:extLst>
                    <a:ext uri="{9D8B030D-6E8A-4147-A177-3AD203B41FA5}">
                      <a16:colId xmlns:a16="http://schemas.microsoft.com/office/drawing/2014/main" val="1845370233"/>
                    </a:ext>
                  </a:extLst>
                </a:gridCol>
              </a:tblGrid>
              <a:tr h="731965">
                <a:tc>
                  <a:txBody>
                    <a:bodyPr/>
                    <a:lstStyle/>
                    <a:p>
                      <a:r>
                        <a:rPr lang="en-US" sz="1600"/>
                        <a:t>T65 no Camera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/>
                        <a:t>T75 w/ 4K Camera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/>
                        <a:t>T86 w/ 4K Camera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r>
                        <a:rPr lang="en-US" sz="1200"/>
                        <a:t>65” Touchscreen Display</a:t>
                      </a:r>
                    </a:p>
                    <a:p>
                      <a:r>
                        <a:rPr lang="en-US" sz="1200"/>
                        <a:t>$4,999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62F4WA1CUS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75” Touchscreen Display</a:t>
                      </a:r>
                    </a:p>
                    <a:p>
                      <a:r>
                        <a:rPr lang="en-US" sz="1200"/>
                        <a:t>$5,999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62F3WA1CUS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85” Touchscreen Display</a:t>
                      </a:r>
                    </a:p>
                    <a:p>
                      <a:r>
                        <a:rPr lang="en-US" sz="1200"/>
                        <a:t>$7,999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62F0WA1AUS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3E591B3C-E6C9-B036-6371-17204097D5A2}"/>
              </a:ext>
            </a:extLst>
          </p:cNvPr>
          <p:cNvSpPr txBox="1"/>
          <p:nvPr/>
        </p:nvSpPr>
        <p:spPr>
          <a:xfrm>
            <a:off x="8489950" y="6511295"/>
            <a:ext cx="2675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 4K Camera only on T75 &amp; T86 models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06026D7-C6A7-13B3-5C3E-9F2C8FA4680E}"/>
              </a:ext>
            </a:extLst>
          </p:cNvPr>
          <p:cNvSpPr/>
          <p:nvPr/>
        </p:nvSpPr>
        <p:spPr>
          <a:xfrm>
            <a:off x="1" y="224450"/>
            <a:ext cx="5259896" cy="1136795"/>
          </a:xfrm>
          <a:prstGeom prst="rect">
            <a:avLst/>
          </a:prstGeom>
          <a:solidFill>
            <a:srgbClr val="621B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8C7A8939-93D2-4894-B64A-CE11B7ABFB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394" y="-1912638"/>
            <a:ext cx="9698970" cy="3218375"/>
          </a:xfrm>
        </p:spPr>
        <p:txBody>
          <a:bodyPr/>
          <a:lstStyle/>
          <a:p>
            <a:r>
              <a:rPr lang="fr-FR" sz="3600"/>
              <a:t>ThinkVision T86, T75, T65 </a:t>
            </a:r>
            <a:br>
              <a:rPr lang="fr-FR" sz="3600"/>
            </a:br>
            <a:r>
              <a:rPr lang="fr-FR" sz="2400"/>
              <a:t>Interactive Large Format Displays</a:t>
            </a:r>
            <a:br>
              <a:rPr lang="fr-FR" sz="2400"/>
            </a:br>
            <a:r>
              <a:rPr lang="fr-FR" sz="2400"/>
              <a:t> (</a:t>
            </a:r>
            <a:r>
              <a:rPr lang="fr-FR" sz="2400" err="1"/>
              <a:t>iLFDs</a:t>
            </a:r>
            <a:r>
              <a:rPr lang="fr-FR" sz="2400"/>
              <a:t>)</a:t>
            </a:r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311711388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66624D6D-F045-49CE-938C-9A4E60D057A8}"/>
              </a:ext>
            </a:extLst>
          </p:cNvPr>
          <p:cNvSpPr/>
          <p:nvPr/>
        </p:nvSpPr>
        <p:spPr>
          <a:xfrm>
            <a:off x="0" y="357291"/>
            <a:ext cx="5578679" cy="763933"/>
          </a:xfrm>
          <a:prstGeom prst="rect">
            <a:avLst/>
          </a:prstGeom>
          <a:solidFill>
            <a:srgbClr val="611B4A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111E63F-B402-464C-97F9-77D1F9D554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805" y="-2211225"/>
            <a:ext cx="9909515" cy="3273368"/>
          </a:xfrm>
        </p:spPr>
        <p:txBody>
          <a:bodyPr/>
          <a:lstStyle/>
          <a:p>
            <a:r>
              <a:rPr lang="en-US" sz="4400">
                <a:solidFill>
                  <a:schemeClr val="bg1"/>
                </a:solidFill>
              </a:rPr>
              <a:t>ThinkVision T Series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C0F8405-4531-4C4A-A758-2786668BB367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0" y="0"/>
            <a:ext cx="0" cy="0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509EF36-991D-4C25-98A9-C00155BB701F}"/>
              </a:ext>
            </a:extLst>
          </p:cNvPr>
          <p:cNvSpPr txBox="1"/>
          <p:nvPr/>
        </p:nvSpPr>
        <p:spPr>
          <a:xfrm rot="16200000">
            <a:off x="-382159" y="4848749"/>
            <a:ext cx="20249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21.5” – 23.8”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347EEC7-37A3-46D1-8993-4B9693E9A078}"/>
              </a:ext>
            </a:extLst>
          </p:cNvPr>
          <p:cNvSpPr txBox="1"/>
          <p:nvPr/>
        </p:nvSpPr>
        <p:spPr>
          <a:xfrm rot="16200000">
            <a:off x="6001905" y="2603090"/>
            <a:ext cx="6815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27”</a:t>
            </a:r>
          </a:p>
        </p:txBody>
      </p:sp>
      <p:pic>
        <p:nvPicPr>
          <p:cNvPr id="41" name="Picture 40" descr="A picture containing text, indoor, electronics&#10;&#10;Description automatically generated">
            <a:extLst>
              <a:ext uri="{FF2B5EF4-FFF2-40B4-BE49-F238E27FC236}">
                <a16:creationId xmlns:a16="http://schemas.microsoft.com/office/drawing/2014/main" id="{69DDAFA7-B574-43DA-9440-B5AEAD75C92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96533" y="2475027"/>
            <a:ext cx="3417822" cy="1914210"/>
          </a:xfrm>
          <a:prstGeom prst="rect">
            <a:avLst/>
          </a:prstGeom>
        </p:spPr>
      </p:pic>
      <p:pic>
        <p:nvPicPr>
          <p:cNvPr id="43" name="Picture 42" descr="A picture containing text, electronics, display, computer&#10;&#10;Description automatically generated">
            <a:extLst>
              <a:ext uri="{FF2B5EF4-FFF2-40B4-BE49-F238E27FC236}">
                <a16:creationId xmlns:a16="http://schemas.microsoft.com/office/drawing/2014/main" id="{D97833D2-2D01-4846-B73F-4A33944D91D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9619" y="76544"/>
            <a:ext cx="2801658" cy="1569117"/>
          </a:xfrm>
          <a:prstGeom prst="rect">
            <a:avLst/>
          </a:prstGeom>
        </p:spPr>
      </p:pic>
      <p:pic>
        <p:nvPicPr>
          <p:cNvPr id="45" name="Picture 44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id="{EAA3D958-1E9D-47DB-BE0D-2F4DE72BF66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62368" y="-86439"/>
            <a:ext cx="3383951" cy="1895085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E3E4B01F-0D8A-4286-A09E-70F5F3CC034F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A27030B-E1B6-4B5F-B316-8BE8D805F7E1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5BFCF570-C1F4-411B-A80F-6E50826E4A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3B2EAABD-5DD4-4FD0-A01E-5059E63573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Freeform 8">
              <a:extLst>
                <a:ext uri="{FF2B5EF4-FFF2-40B4-BE49-F238E27FC236}">
                  <a16:creationId xmlns:a16="http://schemas.microsoft.com/office/drawing/2014/main" id="{2F12B248-2C4D-48C8-9005-3029456B87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Freeform 9">
              <a:extLst>
                <a:ext uri="{FF2B5EF4-FFF2-40B4-BE49-F238E27FC236}">
                  <a16:creationId xmlns:a16="http://schemas.microsoft.com/office/drawing/2014/main" id="{ADD6ED7E-A9F7-4A00-9554-C1484BCDE1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Freeform 10">
              <a:extLst>
                <a:ext uri="{FF2B5EF4-FFF2-40B4-BE49-F238E27FC236}">
                  <a16:creationId xmlns:a16="http://schemas.microsoft.com/office/drawing/2014/main" id="{E03FE1EE-B3D6-4374-8A51-48260A2103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CAB1239C-40D2-4B0B-BE86-1DD05D3FFA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Freeform 11">
              <a:extLst>
                <a:ext uri="{FF2B5EF4-FFF2-40B4-BE49-F238E27FC236}">
                  <a16:creationId xmlns:a16="http://schemas.microsoft.com/office/drawing/2014/main" id="{3860C0F0-0840-4FA6-B372-8498C84C9C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4" name="Table 7">
            <a:extLst>
              <a:ext uri="{FF2B5EF4-FFF2-40B4-BE49-F238E27FC236}">
                <a16:creationId xmlns:a16="http://schemas.microsoft.com/office/drawing/2014/main" id="{C3A65BC2-3DED-2722-330C-8D9C44C8C5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915350"/>
              </p:ext>
            </p:extLst>
          </p:nvPr>
        </p:nvGraphicFramePr>
        <p:xfrm>
          <a:off x="9405321" y="1717748"/>
          <a:ext cx="1677890" cy="1545569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7789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41892">
                <a:tc>
                  <a:txBody>
                    <a:bodyPr/>
                    <a:lstStyle/>
                    <a:p>
                      <a:r>
                        <a:rPr lang="en-US" sz="1600"/>
                        <a:t>T27h-30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1203677"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27” 16:9 Display</a:t>
                      </a:r>
                    </a:p>
                    <a:p>
                      <a:r>
                        <a:rPr lang="en-US" sz="1200"/>
                        <a:t>QHD 2560x1440 </a:t>
                      </a:r>
                    </a:p>
                    <a:p>
                      <a:r>
                        <a:rPr lang="en-US" sz="1200"/>
                        <a:t>USB-C (75W)</a:t>
                      </a:r>
                    </a:p>
                    <a:p>
                      <a:r>
                        <a:rPr lang="en-US" sz="1200"/>
                        <a:t>$409</a:t>
                      </a:r>
                    </a:p>
                    <a:p>
                      <a:pPr marL="0" marR="0" lvl="0" indent="0" algn="l" defTabSz="91385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MTM:</a:t>
                      </a:r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63A3GAR1US</a:t>
                      </a:r>
                      <a:r>
                        <a:rPr lang="en-US" sz="1200"/>
                        <a:t> </a:t>
                      </a:r>
                    </a:p>
                    <a:p>
                      <a:endParaRPr lang="en-US" sz="1200" b="1">
                        <a:highlight>
                          <a:srgbClr val="FFFF00"/>
                        </a:highlight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id="{738080AA-B0A6-3BF0-33CE-BF408518C3B0}"/>
              </a:ext>
            </a:extLst>
          </p:cNvPr>
          <p:cNvGraphicFramePr>
            <a:graphicFrameLocks noGrp="1"/>
          </p:cNvGraphicFramePr>
          <p:nvPr/>
        </p:nvGraphicFramePr>
        <p:xfrm>
          <a:off x="6586236" y="1717748"/>
          <a:ext cx="1677890" cy="134348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7789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T27i-30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27” 16:9 Display</a:t>
                      </a:r>
                    </a:p>
                    <a:p>
                      <a:r>
                        <a:rPr lang="en-US" sz="1200"/>
                        <a:t>FHD 1920x1080</a:t>
                      </a:r>
                    </a:p>
                    <a:p>
                      <a:r>
                        <a:rPr lang="en-US" sz="1200"/>
                        <a:t>DP/HDMI/VGA</a:t>
                      </a:r>
                    </a:p>
                    <a:p>
                      <a:r>
                        <a:rPr lang="en-US" sz="1200"/>
                        <a:t>$314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63A4MAR1US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graphicFrame>
        <p:nvGraphicFramePr>
          <p:cNvPr id="20" name="Table 7">
            <a:extLst>
              <a:ext uri="{FF2B5EF4-FFF2-40B4-BE49-F238E27FC236}">
                <a16:creationId xmlns:a16="http://schemas.microsoft.com/office/drawing/2014/main" id="{4DCBAC80-7DA6-55B4-3E76-CFB85D315C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9803615"/>
              </p:ext>
            </p:extLst>
          </p:nvPr>
        </p:nvGraphicFramePr>
        <p:xfrm>
          <a:off x="889997" y="4507399"/>
          <a:ext cx="2921293" cy="17068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23566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  <a:gridCol w="1497727">
                  <a:extLst>
                    <a:ext uri="{9D8B030D-6E8A-4147-A177-3AD203B41FA5}">
                      <a16:colId xmlns:a16="http://schemas.microsoft.com/office/drawing/2014/main" val="18528495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T22i-30</a:t>
                      </a:r>
                    </a:p>
                    <a:p>
                      <a:r>
                        <a:rPr lang="en-US" sz="1200"/>
                        <a:t>(Channel Only)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/>
                        <a:t>T24i-30</a:t>
                      </a:r>
                    </a:p>
                    <a:p>
                      <a:r>
                        <a:rPr lang="en-US" sz="1200"/>
                        <a:t>(Channel Only)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21.5” 16:9 Display</a:t>
                      </a:r>
                    </a:p>
                    <a:p>
                      <a:r>
                        <a:rPr lang="en-US" sz="1200"/>
                        <a:t>FHD 1920x1080</a:t>
                      </a:r>
                    </a:p>
                    <a:p>
                      <a:r>
                        <a:rPr lang="en-US" sz="1200"/>
                        <a:t>DP/HDMI/VGA</a:t>
                      </a:r>
                    </a:p>
                    <a:p>
                      <a:r>
                        <a:rPr lang="en-US" sz="1200"/>
                        <a:t>$160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63B0MAT6US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23.8” 16:9 Display</a:t>
                      </a:r>
                    </a:p>
                    <a:p>
                      <a:r>
                        <a:rPr lang="en-US" sz="1200"/>
                        <a:t>FHD 1920x1080</a:t>
                      </a:r>
                    </a:p>
                    <a:p>
                      <a:r>
                        <a:rPr lang="en-US" sz="1200"/>
                        <a:t>DP/HDMI/VGA</a:t>
                      </a:r>
                    </a:p>
                    <a:p>
                      <a:r>
                        <a:rPr lang="en-US" sz="1200"/>
                        <a:t>$175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63CFMAT1US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5775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A picture containing text, person, person, computer&#10;&#10;Description automatically generated">
            <a:extLst>
              <a:ext uri="{FF2B5EF4-FFF2-40B4-BE49-F238E27FC236}">
                <a16:creationId xmlns:a16="http://schemas.microsoft.com/office/drawing/2014/main" id="{79D4336E-87D0-4705-B608-86EED0809CC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6754" r="16170"/>
          <a:stretch/>
        </p:blipFill>
        <p:spPr>
          <a:xfrm>
            <a:off x="-1" y="0"/>
            <a:ext cx="6959009" cy="6861761"/>
          </a:xfrm>
          <a:prstGeom prst="rect">
            <a:avLst/>
          </a:prstGeom>
        </p:spPr>
      </p:pic>
      <p:pic>
        <p:nvPicPr>
          <p:cNvPr id="20" name="Picture 19" descr="A person sitting at a table with a computer&#10;&#10;Description automatically generated with medium confidence">
            <a:extLst>
              <a:ext uri="{FF2B5EF4-FFF2-40B4-BE49-F238E27FC236}">
                <a16:creationId xmlns:a16="http://schemas.microsoft.com/office/drawing/2014/main" id="{CCAF586B-938C-479C-A55A-C0A7B5C76FF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4372" r="15615"/>
          <a:stretch/>
        </p:blipFill>
        <p:spPr>
          <a:xfrm>
            <a:off x="6094410" y="0"/>
            <a:ext cx="6094415" cy="6858001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FE5B2070-1BD5-4BE0-915D-CE10915F84ED}"/>
              </a:ext>
            </a:extLst>
          </p:cNvPr>
          <p:cNvSpPr/>
          <p:nvPr/>
        </p:nvSpPr>
        <p:spPr>
          <a:xfrm>
            <a:off x="-10636" y="343414"/>
            <a:ext cx="7496980" cy="588099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189F730-3448-4874-B2CE-D97F69D72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ThinkVision M Series Mobile Monitors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CA070D0-5796-4C86-9A1F-9BEF86AB8C9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957DFD2-9BD6-4F6C-BB38-0F328346C641}"/>
              </a:ext>
            </a:extLst>
          </p:cNvPr>
          <p:cNvSpPr/>
          <p:nvPr/>
        </p:nvSpPr>
        <p:spPr>
          <a:xfrm>
            <a:off x="6094410" y="6415471"/>
            <a:ext cx="819823" cy="461665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A752E1C-928D-4816-BDF5-CF91A09C2092}"/>
              </a:ext>
            </a:extLst>
          </p:cNvPr>
          <p:cNvSpPr txBox="1"/>
          <p:nvPr/>
        </p:nvSpPr>
        <p:spPr>
          <a:xfrm>
            <a:off x="6094410" y="6415472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M15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B727DB5-5AB9-49BD-B26E-A199A2B7CDF5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D91C230-567A-47CB-84D1-62CDEFD5455B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7C290CC1-DBF8-4374-80A8-4CB0CB39A4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8D49E195-64F8-4633-9924-5F9D374BE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405533E0-3CF9-4903-A098-80E09B0D39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8D6B7045-8D4F-4D6C-9971-FF25764F9D3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Freeform 10">
              <a:extLst>
                <a:ext uri="{FF2B5EF4-FFF2-40B4-BE49-F238E27FC236}">
                  <a16:creationId xmlns:a16="http://schemas.microsoft.com/office/drawing/2014/main" id="{6503EA8E-BEF7-4B6E-BBD7-1D30FBD9D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Freeform 10">
              <a:extLst>
                <a:ext uri="{FF2B5EF4-FFF2-40B4-BE49-F238E27FC236}">
                  <a16:creationId xmlns:a16="http://schemas.microsoft.com/office/drawing/2014/main" id="{9C4E67AC-8486-4CF7-AD84-4BC5C8C456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3A3D8124-CF3E-4C81-979A-A568F68A673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0B1045CF-16E0-4530-B338-70C5932F328D}"/>
              </a:ext>
            </a:extLst>
          </p:cNvPr>
          <p:cNvSpPr/>
          <p:nvPr/>
        </p:nvSpPr>
        <p:spPr>
          <a:xfrm>
            <a:off x="-10636" y="5731709"/>
            <a:ext cx="819823" cy="461665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74BC214-E167-45DA-B9A5-55CEF39B6578}"/>
              </a:ext>
            </a:extLst>
          </p:cNvPr>
          <p:cNvSpPr txBox="1"/>
          <p:nvPr/>
        </p:nvSpPr>
        <p:spPr>
          <a:xfrm>
            <a:off x="-10636" y="5731710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M14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47EE234-8B0D-4A35-881C-440156D84039}"/>
              </a:ext>
            </a:extLst>
          </p:cNvPr>
          <p:cNvSpPr/>
          <p:nvPr/>
        </p:nvSpPr>
        <p:spPr>
          <a:xfrm>
            <a:off x="10616304" y="3120287"/>
            <a:ext cx="1010696" cy="307777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944B9A6-1757-4CEF-9CF1-622DB36DAD9F}"/>
              </a:ext>
            </a:extLst>
          </p:cNvPr>
          <p:cNvSpPr txBox="1"/>
          <p:nvPr/>
        </p:nvSpPr>
        <p:spPr>
          <a:xfrm>
            <a:off x="10616303" y="3120288"/>
            <a:ext cx="10532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15.6” FHD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1499BFE2-6728-48E8-A130-15F370F61608}"/>
              </a:ext>
            </a:extLst>
          </p:cNvPr>
          <p:cNvSpPr/>
          <p:nvPr/>
        </p:nvSpPr>
        <p:spPr>
          <a:xfrm>
            <a:off x="4418633" y="4999414"/>
            <a:ext cx="938292" cy="307777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E642EE5-4630-4FB4-BEED-41D9279067E8}"/>
              </a:ext>
            </a:extLst>
          </p:cNvPr>
          <p:cNvSpPr txBox="1"/>
          <p:nvPr/>
        </p:nvSpPr>
        <p:spPr>
          <a:xfrm>
            <a:off x="4418633" y="4999415"/>
            <a:ext cx="8915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14” FHD</a:t>
            </a:r>
          </a:p>
        </p:txBody>
      </p:sp>
      <p:graphicFrame>
        <p:nvGraphicFramePr>
          <p:cNvPr id="3" name="Table 7">
            <a:extLst>
              <a:ext uri="{FF2B5EF4-FFF2-40B4-BE49-F238E27FC236}">
                <a16:creationId xmlns:a16="http://schemas.microsoft.com/office/drawing/2014/main" id="{43A9ED43-157C-12A7-B063-52E57F9B38B4}"/>
              </a:ext>
            </a:extLst>
          </p:cNvPr>
          <p:cNvGraphicFramePr>
            <a:graphicFrameLocks noGrp="1"/>
          </p:cNvGraphicFramePr>
          <p:nvPr/>
        </p:nvGraphicFramePr>
        <p:xfrm>
          <a:off x="1587978" y="1635868"/>
          <a:ext cx="2603500" cy="116060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60350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M14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r>
                        <a:rPr lang="en-US" sz="1200"/>
                        <a:t>14” FHD 1920x1080 16:9 Display</a:t>
                      </a:r>
                    </a:p>
                    <a:p>
                      <a:r>
                        <a:rPr lang="en-US" sz="1200"/>
                        <a:t>72% sRGB Color</a:t>
                      </a:r>
                    </a:p>
                    <a:p>
                      <a:r>
                        <a:rPr lang="en-US" sz="1200"/>
                        <a:t>$284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61DDUAR6US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7E73D238-85EF-A420-54BC-F72FE84AB548}"/>
              </a:ext>
            </a:extLst>
          </p:cNvPr>
          <p:cNvGraphicFramePr>
            <a:graphicFrameLocks noGrp="1"/>
          </p:cNvGraphicFramePr>
          <p:nvPr/>
        </p:nvGraphicFramePr>
        <p:xfrm>
          <a:off x="9457540" y="931513"/>
          <a:ext cx="2603500" cy="116060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60350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M15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r>
                        <a:rPr lang="en-US" sz="1200"/>
                        <a:t>15.6” FHD 1920x1080 16:9 Display</a:t>
                      </a:r>
                    </a:p>
                    <a:p>
                      <a:r>
                        <a:rPr lang="en-US" sz="1200"/>
                        <a:t>45% sRGB Color</a:t>
                      </a:r>
                    </a:p>
                    <a:p>
                      <a:r>
                        <a:rPr lang="en-US" sz="1200"/>
                        <a:t>$219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62CAUAR1US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3095869"/>
      </p:ext>
    </p:extLst>
  </p:cSld>
  <p:clrMapOvr>
    <a:masterClrMapping/>
  </p:clrMapOvr>
  <p:transition spd="med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6852" y="6473159"/>
            <a:ext cx="438798" cy="15540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621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310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621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7931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242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655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586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517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4484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6D22F896-40B5-4ADD-8801-0D06FADFA095}" type="slidenum">
              <a:rPr lang="en-US">
                <a:solidFill>
                  <a:prstClr val="black"/>
                </a:solidFill>
              </a:rPr>
              <a:pPr>
                <a:defRPr/>
              </a:pPr>
              <a:t>7</a:t>
            </a:fld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6F87A7A-27F3-4C8F-8B8E-1B6EB63A0AB2}"/>
              </a:ext>
            </a:extLst>
          </p:cNvPr>
          <p:cNvGraphicFramePr>
            <a:graphicFrameLocks noGrp="1"/>
          </p:cNvGraphicFramePr>
          <p:nvPr/>
        </p:nvGraphicFramePr>
        <p:xfrm>
          <a:off x="8105895" y="1943245"/>
          <a:ext cx="3640958" cy="2607962"/>
        </p:xfrm>
        <a:graphic>
          <a:graphicData uri="http://schemas.openxmlformats.org/drawingml/2006/table">
            <a:tbl>
              <a:tblPr firstRow="1"/>
              <a:tblGrid>
                <a:gridCol w="3000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037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3760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99576">
                  <a:extLst>
                    <a:ext uri="{9D8B030D-6E8A-4147-A177-3AD203B41FA5}">
                      <a16:colId xmlns:a16="http://schemas.microsoft.com/office/drawing/2014/main" val="399395909"/>
                    </a:ext>
                  </a:extLst>
                </a:gridCol>
              </a:tblGrid>
              <a:tr h="291956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 2-in-1 9</a:t>
                      </a:r>
                      <a:r>
                        <a:rPr kumimoji="0" lang="en-US" sz="11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 Gen</a:t>
                      </a:r>
                    </a:p>
                  </a:txBody>
                  <a:tcPr marL="0" marR="0" marT="66529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$1949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$2106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$2299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0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21KE005PUS - Grey</a:t>
                      </a:r>
                    </a:p>
                  </a:txBody>
                  <a:tcPr marL="3173" marR="3173" marT="317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21KE005UUS – Grey</a:t>
                      </a:r>
                    </a:p>
                  </a:txBody>
                  <a:tcPr marL="3173" marR="3173" marT="317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21KE006BUS - Grey</a:t>
                      </a:r>
                    </a:p>
                  </a:txBody>
                  <a:tcPr marL="3173" marR="3173" marT="317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602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4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  <a:endParaRPr lang="en-US" sz="600" b="0" i="0" u="none" strike="noStrike" baseline="0" dirty="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  <a:endParaRPr lang="en-US" sz="600" b="0" i="0" u="none" strike="noStrike" baseline="0" dirty="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  <a:endParaRPr lang="en-US" sz="600" b="0" i="0" u="none" strike="noStrike" baseline="0" dirty="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9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602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848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KBD,</a:t>
                      </a:r>
                      <a:r>
                        <a:rPr lang="en-US" sz="600" b="0" baseline="0"/>
                        <a:t> FPR, </a:t>
                      </a:r>
                      <a:r>
                        <a:rPr lang="en-US" sz="600" b="0"/>
                        <a:t>2x2 AX WLAN, BT, Pen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Camera, Backlit KBD, FPR, 2x2 AX WLAN, BT, Pen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Camera, Backlit KBD, FPR, 2x2 AX WLAN, BT, Pen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02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593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602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88F14D5-158B-E588-7390-C5B5424F451F}"/>
              </a:ext>
            </a:extLst>
          </p:cNvPr>
          <p:cNvGraphicFramePr>
            <a:graphicFrameLocks noGrp="1"/>
          </p:cNvGraphicFramePr>
          <p:nvPr/>
        </p:nvGraphicFramePr>
        <p:xfrm>
          <a:off x="220737" y="1937017"/>
          <a:ext cx="5983713" cy="2607934"/>
        </p:xfrm>
        <a:graphic>
          <a:graphicData uri="http://schemas.openxmlformats.org/drawingml/2006/table">
            <a:tbl>
              <a:tblPr firstRow="1"/>
              <a:tblGrid>
                <a:gridCol w="33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890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452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11593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540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148001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</a:tblGrid>
              <a:tr h="20781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 Carbon 12</a:t>
                      </a:r>
                      <a:r>
                        <a:rPr kumimoji="0" lang="en-US" sz="11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 Gen</a:t>
                      </a:r>
                    </a:p>
                  </a:txBody>
                  <a:tcPr marL="0" marR="0" marT="66529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$1729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$1885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$1949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$2041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$2115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3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5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21KC00A0US 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21KC00A8US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21KC00A3US</a:t>
                      </a:r>
                    </a:p>
                  </a:txBody>
                  <a:tcPr marL="9523" marR="9523" marT="9523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21KC00A7US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21KC00B1US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3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5 135U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7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7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3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9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3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230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3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B2BA7E6-3F6B-669F-E7C2-6AEA2FC71F3E}"/>
              </a:ext>
            </a:extLst>
          </p:cNvPr>
          <p:cNvGraphicFramePr>
            <a:graphicFrameLocks noGrp="1"/>
          </p:cNvGraphicFramePr>
          <p:nvPr/>
        </p:nvGraphicFramePr>
        <p:xfrm>
          <a:off x="6394943" y="1937017"/>
          <a:ext cx="1520460" cy="2607934"/>
        </p:xfrm>
        <a:graphic>
          <a:graphicData uri="http://schemas.openxmlformats.org/drawingml/2006/table">
            <a:tbl>
              <a:tblPr firstRow="1"/>
              <a:tblGrid>
                <a:gridCol w="33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890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0781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 Carbon 13</a:t>
                      </a:r>
                      <a:r>
                        <a:rPr kumimoji="0" lang="en-US" sz="11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 Gen</a:t>
                      </a:r>
                    </a:p>
                  </a:txBody>
                  <a:tcPr marL="0" marR="0" marT="66529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$1839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3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5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21NS0014US 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3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7 258V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7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7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3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OLED + IR Cam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9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3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230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3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91DDE3E5-998A-BFC6-67FD-CF8C312BBC72}"/>
              </a:ext>
            </a:extLst>
          </p:cNvPr>
          <p:cNvSpPr txBox="1">
            <a:spLocks/>
          </p:cNvSpPr>
          <p:nvPr/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pPr marL="0" marR="0" lvl="0" indent="0" algn="l" defTabSz="1218987" rtl="0" eaLnBrk="1" fontAlgn="auto" latinLnBrk="0" hangingPunct="1">
              <a:lnSpc>
                <a:spcPts val="32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218987" algn="l"/>
              </a:tabLst>
              <a:defRPr/>
            </a:pPr>
            <a:r>
              <a:rPr kumimoji="0" lang="en-US" sz="3200" b="1" i="0" u="none" strike="noStrike" kern="1200" cap="none" spc="-1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Premium ThinkPad X1 Series</a:t>
            </a:r>
          </a:p>
        </p:txBody>
      </p:sp>
    </p:spTree>
    <p:extLst>
      <p:ext uri="{BB962C8B-B14F-4D97-AF65-F5344CB8AC3E}">
        <p14:creationId xmlns:p14="http://schemas.microsoft.com/office/powerpoint/2010/main" val="42480117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A490F08-0013-4DEE-AFE4-E426381DB491}"/>
              </a:ext>
            </a:extLst>
          </p:cNvPr>
          <p:cNvSpPr/>
          <p:nvPr/>
        </p:nvSpPr>
        <p:spPr>
          <a:xfrm>
            <a:off x="-39597" y="-39511"/>
            <a:ext cx="12228422" cy="853691"/>
          </a:xfrm>
          <a:prstGeom prst="rect">
            <a:avLst/>
          </a:prstGeom>
          <a:solidFill>
            <a:srgbClr val="611B4A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BA486-DF21-4AFF-8673-E410763B1E56}"/>
              </a:ext>
            </a:extLst>
          </p:cNvPr>
          <p:cNvSpPr txBox="1"/>
          <p:nvPr/>
        </p:nvSpPr>
        <p:spPr>
          <a:xfrm>
            <a:off x="2742420" y="-44230"/>
            <a:ext cx="2157963" cy="830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7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E Series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8EB7241-66E9-4250-9083-A1FEEAA90677}"/>
              </a:ext>
            </a:extLst>
          </p:cNvPr>
          <p:cNvSpPr/>
          <p:nvPr/>
        </p:nvSpPr>
        <p:spPr>
          <a:xfrm>
            <a:off x="133576" y="3922755"/>
            <a:ext cx="4069744" cy="239968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AC43417-E9B5-41CD-83C8-D8345030A009}"/>
              </a:ext>
            </a:extLst>
          </p:cNvPr>
          <p:cNvSpPr txBox="1"/>
          <p:nvPr/>
        </p:nvSpPr>
        <p:spPr>
          <a:xfrm>
            <a:off x="133575" y="3919368"/>
            <a:ext cx="2174868" cy="8924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50" b="1">
                <a:solidFill>
                  <a:srgbClr val="000000"/>
                </a:solidFill>
                <a:latin typeface="Segoe UI Light"/>
                <a:cs typeface="Segoe UI Light"/>
              </a:rPr>
              <a:t>E22-30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$204</a:t>
            </a: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MTM: 62BAMAR4US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92506" y="-127580"/>
            <a:ext cx="3119897" cy="988482"/>
          </a:xfrm>
          <a:prstGeom prst="rect">
            <a:avLst/>
          </a:prstGeom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CFB7982C-2965-4527-B9DA-28A26EBB7F79}"/>
              </a:ext>
            </a:extLst>
          </p:cNvPr>
          <p:cNvSpPr/>
          <p:nvPr/>
        </p:nvSpPr>
        <p:spPr>
          <a:xfrm>
            <a:off x="144517" y="4942658"/>
            <a:ext cx="332819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21.5” Widescreen Display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21.5” IPS Screen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1920x1080 FHD Resolution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VGA,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&amp; DP Video Inputs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Pivot Stand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Integrated Speakers (2x 2W)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VESA Mount</a:t>
            </a: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1207" y="5889142"/>
            <a:ext cx="790367" cy="355615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5A2E607B-D5C9-4965-BDB3-432BD777B2AF}"/>
              </a:ext>
            </a:extLst>
          </p:cNvPr>
          <p:cNvSpPr/>
          <p:nvPr/>
        </p:nvSpPr>
        <p:spPr>
          <a:xfrm>
            <a:off x="4382712" y="3922754"/>
            <a:ext cx="4022638" cy="2659737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7EBB5C7-FAF3-4EE0-974D-C48DB8F66A5C}"/>
              </a:ext>
            </a:extLst>
          </p:cNvPr>
          <p:cNvSpPr txBox="1"/>
          <p:nvPr/>
        </p:nvSpPr>
        <p:spPr>
          <a:xfrm>
            <a:off x="4388044" y="3921902"/>
            <a:ext cx="2174868" cy="8924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50" b="1">
                <a:solidFill>
                  <a:srgbClr val="000000"/>
                </a:solidFill>
                <a:latin typeface="Segoe UI Light"/>
                <a:cs typeface="Segoe UI Light"/>
              </a:rPr>
              <a:t>E24-30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$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210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cs typeface="Segoe UI Light" panose="020B0502040204020203" pitchFamily="34" charset="0"/>
            </a:endParaRPr>
          </a:p>
          <a:p>
            <a:pPr defTabSz="1218621"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MTM: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 </a:t>
            </a:r>
            <a:r>
              <a:rPr lang="en-US" sz="1400">
                <a:solidFill>
                  <a:srgbClr val="000000"/>
                </a:solidFill>
                <a:ea typeface="+mn-lt"/>
                <a:cs typeface="+mn-lt"/>
              </a:rPr>
              <a:t>63EDMAR2US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lt"/>
              <a:cs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280DD5D-786E-498E-9414-283F58ED986B}"/>
              </a:ext>
            </a:extLst>
          </p:cNvPr>
          <p:cNvSpPr/>
          <p:nvPr/>
        </p:nvSpPr>
        <p:spPr>
          <a:xfrm>
            <a:off x="4395825" y="5196644"/>
            <a:ext cx="352176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23.8” Widescreen Display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3-sided Near-Edgeless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 23.8” IPS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1920x1080 FHD Resolution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VGA,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&amp; DP Video Inputs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Pivot Stand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Integrated Speakers (2x 2W)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VESA Mount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6C8227B-E01A-4DF2-8BA6-710B8C9BD846}"/>
              </a:ext>
            </a:extLst>
          </p:cNvPr>
          <p:cNvSpPr txBox="1"/>
          <p:nvPr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CE86089-D982-4D81-9720-BBE629E0EF3C}"/>
              </a:ext>
            </a:extLst>
          </p:cNvPr>
          <p:cNvGrpSpPr/>
          <p:nvPr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106E21D-F539-4B9D-8995-1845ED378BC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E7C4FE54-A2F9-45B7-A085-45813D350D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D1F85FA3-565B-4112-B6D9-B19E14E5AE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83E87399-24FD-45F7-82E5-715D49DAB0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746DEDB5-64ED-4421-AE92-1E8BEC0C65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Freeform 10">
              <a:extLst>
                <a:ext uri="{FF2B5EF4-FFF2-40B4-BE49-F238E27FC236}">
                  <a16:creationId xmlns:a16="http://schemas.microsoft.com/office/drawing/2014/main" id="{08A404D9-542C-4D82-A132-050E4D9971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Freeform 11">
              <a:extLst>
                <a:ext uri="{FF2B5EF4-FFF2-40B4-BE49-F238E27FC236}">
                  <a16:creationId xmlns:a16="http://schemas.microsoft.com/office/drawing/2014/main" id="{F58D13BC-624E-472D-9829-46B071ECCEB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77" name="Picture 76">
            <a:extLst>
              <a:ext uri="{FF2B5EF4-FFF2-40B4-BE49-F238E27FC236}">
                <a16:creationId xmlns:a16="http://schemas.microsoft.com/office/drawing/2014/main" id="{42855A03-0247-432F-913E-370FC6947A0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6799" y="5921616"/>
            <a:ext cx="790367" cy="355615"/>
          </a:xfrm>
          <a:prstGeom prst="rect">
            <a:avLst/>
          </a:prstGeom>
        </p:spPr>
      </p:pic>
      <p:pic>
        <p:nvPicPr>
          <p:cNvPr id="92" name="Picture 91">
            <a:extLst>
              <a:ext uri="{FF2B5EF4-FFF2-40B4-BE49-F238E27FC236}">
                <a16:creationId xmlns:a16="http://schemas.microsoft.com/office/drawing/2014/main" id="{9DF60D8F-3B10-4258-9D73-B6883991DF1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7957" y="5786173"/>
            <a:ext cx="544141" cy="544141"/>
          </a:xfrm>
          <a:prstGeom prst="rect">
            <a:avLst/>
          </a:prstGeom>
        </p:spPr>
      </p:pic>
      <p:pic>
        <p:nvPicPr>
          <p:cNvPr id="93" name="Picture 92">
            <a:extLst>
              <a:ext uri="{FF2B5EF4-FFF2-40B4-BE49-F238E27FC236}">
                <a16:creationId xmlns:a16="http://schemas.microsoft.com/office/drawing/2014/main" id="{036F1707-09C3-4B4B-A002-13F305BEB4A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20354" y="5418377"/>
            <a:ext cx="421220" cy="424021"/>
          </a:xfrm>
          <a:prstGeom prst="roundRect">
            <a:avLst/>
          </a:prstGeom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F1628A8C-08F7-4944-8638-0BE8A947C24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54474" y="5815083"/>
            <a:ext cx="544141" cy="544141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76D81663-7676-402B-B4ED-86A73667D5A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80698" y="5418376"/>
            <a:ext cx="421220" cy="424021"/>
          </a:xfrm>
          <a:prstGeom prst="roundRect">
            <a:avLst/>
          </a:prstGeom>
        </p:spPr>
      </p:pic>
      <p:pic>
        <p:nvPicPr>
          <p:cNvPr id="7" name="Picture 6" descr="A screen shot of a computer&#10;&#10;Description automatically generated">
            <a:extLst>
              <a:ext uri="{FF2B5EF4-FFF2-40B4-BE49-F238E27FC236}">
                <a16:creationId xmlns:a16="http://schemas.microsoft.com/office/drawing/2014/main" id="{4367C9EC-5B89-4FFD-BD38-E02F07B2B42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77957" y="4351435"/>
            <a:ext cx="1096161" cy="1029733"/>
          </a:xfrm>
          <a:prstGeom prst="rect">
            <a:avLst/>
          </a:prstGeom>
        </p:spPr>
      </p:pic>
      <p:sp>
        <p:nvSpPr>
          <p:cNvPr id="124" name="Rectangle 123">
            <a:extLst>
              <a:ext uri="{FF2B5EF4-FFF2-40B4-BE49-F238E27FC236}">
                <a16:creationId xmlns:a16="http://schemas.microsoft.com/office/drawing/2014/main" id="{F2F52E43-0B10-4021-AF17-3129EB36D7C9}"/>
              </a:ext>
            </a:extLst>
          </p:cNvPr>
          <p:cNvSpPr/>
          <p:nvPr/>
        </p:nvSpPr>
        <p:spPr>
          <a:xfrm>
            <a:off x="133576" y="887780"/>
            <a:ext cx="4069744" cy="2880075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D0D74FA-58AE-4790-885C-D7009FC53A3E}"/>
              </a:ext>
            </a:extLst>
          </p:cNvPr>
          <p:cNvSpPr txBox="1"/>
          <p:nvPr/>
        </p:nvSpPr>
        <p:spPr>
          <a:xfrm>
            <a:off x="133575" y="887392"/>
            <a:ext cx="2174868" cy="892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99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E27q-20</a:t>
            </a: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$314</a:t>
            </a: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MTM: 62D0GAR1US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7360099A-E95D-4A6C-8057-5FA278D880A6}"/>
              </a:ext>
            </a:extLst>
          </p:cNvPr>
          <p:cNvSpPr/>
          <p:nvPr/>
        </p:nvSpPr>
        <p:spPr>
          <a:xfrm>
            <a:off x="141086" y="2167417"/>
            <a:ext cx="350641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27” Widescreen Display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27” IPS Screen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2560x1440 FHD Resolution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&amp; DP Video Inputs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Pivot Stand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Integrated Speakers (2x 2W)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VESA Mount</a:t>
            </a:r>
          </a:p>
        </p:txBody>
      </p:sp>
      <p:pic>
        <p:nvPicPr>
          <p:cNvPr id="129" name="Picture 128">
            <a:extLst>
              <a:ext uri="{FF2B5EF4-FFF2-40B4-BE49-F238E27FC236}">
                <a16:creationId xmlns:a16="http://schemas.microsoft.com/office/drawing/2014/main" id="{556D015E-D743-45CC-B5B6-ACE84D398E8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68348" y="3259084"/>
            <a:ext cx="544141" cy="544141"/>
          </a:xfrm>
          <a:prstGeom prst="rect">
            <a:avLst/>
          </a:prstGeom>
        </p:spPr>
      </p:pic>
      <p:pic>
        <p:nvPicPr>
          <p:cNvPr id="130" name="Picture 129">
            <a:extLst>
              <a:ext uri="{FF2B5EF4-FFF2-40B4-BE49-F238E27FC236}">
                <a16:creationId xmlns:a16="http://schemas.microsoft.com/office/drawing/2014/main" id="{876D6D42-2AC0-4C61-91D8-8E8462ACD73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36416" y="2835063"/>
            <a:ext cx="421220" cy="424021"/>
          </a:xfrm>
          <a:prstGeom prst="roundRect">
            <a:avLst/>
          </a:prstGeom>
        </p:spPr>
      </p:pic>
      <p:pic>
        <p:nvPicPr>
          <p:cNvPr id="49" name="Picture 48" descr="A picture containing dark, sitting, lamp, room&#10;&#10;Description automatically generated">
            <a:extLst>
              <a:ext uri="{FF2B5EF4-FFF2-40B4-BE49-F238E27FC236}">
                <a16:creationId xmlns:a16="http://schemas.microsoft.com/office/drawing/2014/main" id="{7BC70835-7470-4B85-BCBA-7DA29E732B94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88880" y="1040308"/>
            <a:ext cx="1401941" cy="128750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447E07D4-8F3D-4157-891C-384FDC01361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1726" y="3268530"/>
            <a:ext cx="798696" cy="362566"/>
          </a:xfrm>
          <a:prstGeom prst="rect">
            <a:avLst/>
          </a:prstGeom>
        </p:spPr>
      </p:pic>
      <p:sp>
        <p:nvSpPr>
          <p:cNvPr id="57" name="Rectangle 56">
            <a:extLst>
              <a:ext uri="{FF2B5EF4-FFF2-40B4-BE49-F238E27FC236}">
                <a16:creationId xmlns:a16="http://schemas.microsoft.com/office/drawing/2014/main" id="{D2F701FD-0C49-4732-A2F4-09D5CD4DB62C}"/>
              </a:ext>
            </a:extLst>
          </p:cNvPr>
          <p:cNvSpPr/>
          <p:nvPr/>
        </p:nvSpPr>
        <p:spPr>
          <a:xfrm>
            <a:off x="8553128" y="3925618"/>
            <a:ext cx="3443681" cy="2659738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4" name="Picture 63">
            <a:extLst>
              <a:ext uri="{FF2B5EF4-FFF2-40B4-BE49-F238E27FC236}">
                <a16:creationId xmlns:a16="http://schemas.microsoft.com/office/drawing/2014/main" id="{E8921164-4481-4517-B00B-922B40DF4C9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519145" y="4897074"/>
            <a:ext cx="421220" cy="424021"/>
          </a:xfrm>
          <a:prstGeom prst="round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69573EF-6E96-333D-E0BD-C73223D7EDEA}"/>
              </a:ext>
            </a:extLst>
          </p:cNvPr>
          <p:cNvGrpSpPr/>
          <p:nvPr/>
        </p:nvGrpSpPr>
        <p:grpSpPr>
          <a:xfrm>
            <a:off x="8559229" y="3916147"/>
            <a:ext cx="3511677" cy="2669208"/>
            <a:chOff x="8559229" y="3916147"/>
            <a:chExt cx="3511677" cy="2669208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C43691D4-7720-49CA-BC8D-11A41E455B73}"/>
                </a:ext>
              </a:extLst>
            </p:cNvPr>
            <p:cNvSpPr txBox="1"/>
            <p:nvPr/>
          </p:nvSpPr>
          <p:spPr>
            <a:xfrm>
              <a:off x="8559229" y="3916147"/>
              <a:ext cx="2174868" cy="8924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E24q-20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$259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62CFGAR1US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6BBD32A1-B097-43CE-ADA0-8E4EB21196DA}"/>
                </a:ext>
              </a:extLst>
            </p:cNvPr>
            <p:cNvSpPr/>
            <p:nvPr/>
          </p:nvSpPr>
          <p:spPr>
            <a:xfrm>
              <a:off x="8564491" y="5200360"/>
              <a:ext cx="3506415" cy="13849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23.8”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3-silded Near-Edgeless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 23.8” IPS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2560x1440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HDMI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, &amp; DP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Lift, 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, Pivot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Integrated Speakers (2x 2W)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</p:txBody>
        </p:sp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BB497FBD-DF5F-47EB-82A7-7D1F42C68E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396224" y="5489209"/>
              <a:ext cx="544141" cy="544141"/>
            </a:xfrm>
            <a:prstGeom prst="rect">
              <a:avLst/>
            </a:prstGeom>
          </p:spPr>
        </p:pic>
        <p:pic>
          <p:nvPicPr>
            <p:cNvPr id="66" name="Picture 65" descr="A picture containing dark, sitting, lamp, room&#10;&#10;Description automatically generated">
              <a:extLst>
                <a:ext uri="{FF2B5EF4-FFF2-40B4-BE49-F238E27FC236}">
                  <a16:creationId xmlns:a16="http://schemas.microsoft.com/office/drawing/2014/main" id="{4FBE7502-DE25-4B57-BBFF-830AFAFFE04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437808" y="3975654"/>
              <a:ext cx="1401941" cy="1287509"/>
            </a:xfrm>
            <a:prstGeom prst="rect">
              <a:avLst/>
            </a:prstGeom>
          </p:spPr>
        </p:pic>
        <p:pic>
          <p:nvPicPr>
            <p:cNvPr id="70" name="Picture 69">
              <a:extLst>
                <a:ext uri="{FF2B5EF4-FFF2-40B4-BE49-F238E27FC236}">
                  <a16:creationId xmlns:a16="http://schemas.microsoft.com/office/drawing/2014/main" id="{BC64B0E4-861A-46E0-B505-817A8E46C89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50891" y="6021291"/>
              <a:ext cx="798696" cy="362566"/>
            </a:xfrm>
            <a:prstGeom prst="rect">
              <a:avLst/>
            </a:prstGeom>
          </p:spPr>
        </p:pic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75F6E29-8C2B-9CAA-F8F6-B05FA867CF01}"/>
              </a:ext>
            </a:extLst>
          </p:cNvPr>
          <p:cNvSpPr/>
          <p:nvPr/>
        </p:nvSpPr>
        <p:spPr>
          <a:xfrm>
            <a:off x="6238177" y="1041407"/>
            <a:ext cx="4022638" cy="2659737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886546-6FF7-8CEE-A6AC-E5594D1EDD7F}"/>
              </a:ext>
            </a:extLst>
          </p:cNvPr>
          <p:cNvSpPr txBox="1"/>
          <p:nvPr/>
        </p:nvSpPr>
        <p:spPr>
          <a:xfrm>
            <a:off x="6238574" y="1040555"/>
            <a:ext cx="2174868" cy="10695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50" b="1">
                <a:solidFill>
                  <a:srgbClr val="000000"/>
                </a:solidFill>
                <a:latin typeface="Segoe UI Light"/>
                <a:cs typeface="Segoe UI Light"/>
              </a:rPr>
              <a:t>E24-30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defTabSz="1218621">
              <a:defRPr/>
            </a:pPr>
            <a:r>
              <a:rPr lang="en-US" sz="1200" b="1">
                <a:solidFill>
                  <a:srgbClr val="000000"/>
                </a:solidFill>
                <a:latin typeface="Segoe UI Light"/>
                <a:cs typeface="Segoe UI Light"/>
              </a:rPr>
              <a:t>Channel Only</a:t>
            </a:r>
            <a:endParaRPr lang="en-US" sz="2350" b="1">
              <a:solidFill>
                <a:srgbClr val="000000"/>
              </a:solidFill>
              <a:latin typeface="Segoe UI Light"/>
              <a:cs typeface="Segoe UI Light"/>
            </a:endParaRP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$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155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cs typeface="Segoe UI Light" panose="020B0502040204020203" pitchFamily="34" charset="0"/>
            </a:endParaRPr>
          </a:p>
          <a:p>
            <a:pPr defTabSz="1218621"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MTM: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 63EDMAT2US</a:t>
            </a:r>
            <a:endParaRPr lang="en-US" sz="140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lt"/>
              <a:cs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FCFCDF6-078E-DDAC-F16F-6DDC6DF9BE4D}"/>
              </a:ext>
            </a:extLst>
          </p:cNvPr>
          <p:cNvSpPr/>
          <p:nvPr/>
        </p:nvSpPr>
        <p:spPr>
          <a:xfrm>
            <a:off x="6236486" y="2043938"/>
            <a:ext cx="3521761" cy="1754326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0" marR="0" lvl="0" indent="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23.8” Widescreen Display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3-sided Near-Edgeless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 23.8” IPS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1920x1080 FHD Resolution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VGA,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, &amp; DP Video Inputs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, Pivot Stand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Integrated Speakers (2x 2W)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VESA Mount</a:t>
            </a:r>
            <a:endParaRPr lang="en-US"/>
          </a:p>
          <a:p>
            <a:pPr marL="608965" lvl="1" defTabSz="914126">
              <a:buClr>
                <a:srgbClr val="808080"/>
              </a:buClr>
              <a:buSzPct val="70000"/>
              <a:defRPr/>
            </a:pPr>
            <a:r>
              <a:rPr lang="en-US" b="1">
                <a:solidFill>
                  <a:schemeClr val="accent6"/>
                </a:solidFill>
                <a:latin typeface="Calibri"/>
                <a:cs typeface="Segoe UI Light"/>
              </a:rPr>
              <a:t> NEW!!!!</a:t>
            </a:r>
            <a:endParaRPr lang="en-US" b="1">
              <a:solidFill>
                <a:schemeClr val="accent6"/>
              </a:solidFill>
              <a:latin typeface="Calibri"/>
              <a:cs typeface="Segoe UI Light" panose="020B0502040204020203" pitchFamily="34" charset="0"/>
            </a:endParaRPr>
          </a:p>
        </p:txBody>
      </p:sp>
      <p:pic>
        <p:nvPicPr>
          <p:cNvPr id="5" name="Picture 4" descr="A picture containing dark, sitting, lamp, room&#10;&#10;Description automatically generated">
            <a:extLst>
              <a:ext uri="{FF2B5EF4-FFF2-40B4-BE49-F238E27FC236}">
                <a16:creationId xmlns:a16="http://schemas.microsoft.com/office/drawing/2014/main" id="{FDF67A6E-89FA-41C6-B9E9-1BAA5E8C61C8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59861" y="1069111"/>
            <a:ext cx="1401941" cy="1287509"/>
          </a:xfrm>
          <a:prstGeom prst="rect">
            <a:avLst/>
          </a:prstGeom>
        </p:spPr>
      </p:pic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BB9E9C4-B9AC-0694-0734-37361D26093B}"/>
              </a:ext>
            </a:extLst>
          </p:cNvPr>
          <p:cNvGraphicFramePr>
            <a:graphicFrameLocks noGrp="1"/>
          </p:cNvGraphicFramePr>
          <p:nvPr/>
        </p:nvGraphicFramePr>
        <p:xfrm>
          <a:off x="5662612" y="3317557"/>
          <a:ext cx="863600" cy="22288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863600">
                  <a:extLst>
                    <a:ext uri="{9D8B030D-6E8A-4147-A177-3AD203B41FA5}">
                      <a16:colId xmlns:a16="http://schemas.microsoft.com/office/drawing/2014/main" val="3783517454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63EDMAT2US</a:t>
                      </a:r>
                    </a:p>
                  </a:txBody>
                  <a:tcPr marL="9525" marR="9525" marT="9525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9614350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562689E9-AA29-A557-A5CB-0611DDA5B526}"/>
              </a:ext>
            </a:extLst>
          </p:cNvPr>
          <p:cNvGraphicFramePr>
            <a:graphicFrameLocks noGrp="1"/>
          </p:cNvGraphicFramePr>
          <p:nvPr/>
        </p:nvGraphicFramePr>
        <p:xfrm>
          <a:off x="5662612" y="3317557"/>
          <a:ext cx="863600" cy="22288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863600">
                  <a:extLst>
                    <a:ext uri="{9D8B030D-6E8A-4147-A177-3AD203B41FA5}">
                      <a16:colId xmlns:a16="http://schemas.microsoft.com/office/drawing/2014/main" val="206459386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63EDMAT2US</a:t>
                      </a:r>
                    </a:p>
                  </a:txBody>
                  <a:tcPr marL="9525" marR="9525" marT="9525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448462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0039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A490F08-0013-4DEE-AFE4-E426381DB491}"/>
              </a:ext>
            </a:extLst>
          </p:cNvPr>
          <p:cNvSpPr/>
          <p:nvPr/>
        </p:nvSpPr>
        <p:spPr>
          <a:xfrm>
            <a:off x="-39597" y="-39511"/>
            <a:ext cx="12228422" cy="853691"/>
          </a:xfrm>
          <a:prstGeom prst="rect">
            <a:avLst/>
          </a:prstGeom>
          <a:solidFill>
            <a:srgbClr val="611B4A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BA486-DF21-4AFF-8673-E410763B1E56}"/>
              </a:ext>
            </a:extLst>
          </p:cNvPr>
          <p:cNvSpPr txBox="1"/>
          <p:nvPr/>
        </p:nvSpPr>
        <p:spPr>
          <a:xfrm>
            <a:off x="2742420" y="-44230"/>
            <a:ext cx="2156360" cy="830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7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S Series</a:t>
            </a: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92506" y="-127580"/>
            <a:ext cx="3119897" cy="988482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46C8227B-E01A-4DF2-8BA6-710B8C9BD846}"/>
              </a:ext>
            </a:extLst>
          </p:cNvPr>
          <p:cNvSpPr txBox="1"/>
          <p:nvPr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CE86089-D982-4D81-9720-BBE629E0EF3C}"/>
              </a:ext>
            </a:extLst>
          </p:cNvPr>
          <p:cNvGrpSpPr/>
          <p:nvPr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106E21D-F539-4B9D-8995-1845ED378BC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E7C4FE54-A2F9-45B7-A085-45813D350D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D1F85FA3-565B-4112-B6D9-B19E14E5AE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83E87399-24FD-45F7-82E5-715D49DAB0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746DEDB5-64ED-4421-AE92-1E8BEC0C65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Freeform 10">
              <a:extLst>
                <a:ext uri="{FF2B5EF4-FFF2-40B4-BE49-F238E27FC236}">
                  <a16:creationId xmlns:a16="http://schemas.microsoft.com/office/drawing/2014/main" id="{08A404D9-542C-4D82-A132-050E4D9971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Freeform 11">
              <a:extLst>
                <a:ext uri="{FF2B5EF4-FFF2-40B4-BE49-F238E27FC236}">
                  <a16:creationId xmlns:a16="http://schemas.microsoft.com/office/drawing/2014/main" id="{F58D13BC-624E-472D-9829-46B071ECCEB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7E9A27F-3555-4C81-90A5-E4F63E4A6173}"/>
              </a:ext>
            </a:extLst>
          </p:cNvPr>
          <p:cNvGrpSpPr/>
          <p:nvPr/>
        </p:nvGrpSpPr>
        <p:grpSpPr>
          <a:xfrm>
            <a:off x="311277" y="3665766"/>
            <a:ext cx="3480759" cy="2897619"/>
            <a:chOff x="311277" y="3665766"/>
            <a:chExt cx="3480759" cy="2897619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EE34E92-A320-4BEA-AFA8-8DEAB1693E52}"/>
                </a:ext>
              </a:extLst>
            </p:cNvPr>
            <p:cNvSpPr/>
            <p:nvPr/>
          </p:nvSpPr>
          <p:spPr>
            <a:xfrm>
              <a:off x="312801" y="3688468"/>
              <a:ext cx="3450375" cy="2663298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A0F6447-9C27-48DB-AA49-EC760A96AE0B}"/>
                </a:ext>
              </a:extLst>
            </p:cNvPr>
            <p:cNvSpPr txBox="1"/>
            <p:nvPr/>
          </p:nvSpPr>
          <p:spPr>
            <a:xfrm>
              <a:off x="311277" y="3665766"/>
              <a:ext cx="2174868" cy="12002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S22e-20 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(Channel Only)</a:t>
              </a: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endParaRP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$150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62C6KAT1US 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CFB7982C-2965-4527-B9DA-28A26EBB7F79}"/>
                </a:ext>
              </a:extLst>
            </p:cNvPr>
            <p:cNvSpPr/>
            <p:nvPr/>
          </p:nvSpPr>
          <p:spPr>
            <a:xfrm>
              <a:off x="352602" y="4962947"/>
              <a:ext cx="3439434" cy="16004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21.5”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Near-Edgeless 21.5” VA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1920x1080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VGA &amp; HDMI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Tilting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endParaRPr>
            </a:p>
          </p:txBody>
        </p:sp>
        <p:pic>
          <p:nvPicPr>
            <p:cNvPr id="57" name="Picture 56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08972" y="5945195"/>
              <a:ext cx="790367" cy="355615"/>
            </a:xfrm>
            <a:prstGeom prst="rect">
              <a:avLst/>
            </a:prstGeom>
          </p:spPr>
        </p:pic>
        <p:pic>
          <p:nvPicPr>
            <p:cNvPr id="4" name="Picture 3" descr="A picture containing text, electronics, television, monitor&#10;&#10;Description automatically generated">
              <a:extLst>
                <a:ext uri="{FF2B5EF4-FFF2-40B4-BE49-F238E27FC236}">
                  <a16:creationId xmlns:a16="http://schemas.microsoft.com/office/drawing/2014/main" id="{CE960DD0-DF7E-482A-9668-846A4CEE4F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170291" y="3909005"/>
              <a:ext cx="1208769" cy="1053942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3ABA9D7-BA86-41BB-A967-5A22B0C41DB8}"/>
              </a:ext>
            </a:extLst>
          </p:cNvPr>
          <p:cNvGrpSpPr/>
          <p:nvPr/>
        </p:nvGrpSpPr>
        <p:grpSpPr>
          <a:xfrm>
            <a:off x="4370418" y="2394158"/>
            <a:ext cx="3450375" cy="2506892"/>
            <a:chOff x="4374019" y="2671364"/>
            <a:chExt cx="3450375" cy="2506892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2EE34E92-A320-4BEA-AFA8-8DEAB1693E52}"/>
                </a:ext>
              </a:extLst>
            </p:cNvPr>
            <p:cNvSpPr/>
            <p:nvPr/>
          </p:nvSpPr>
          <p:spPr>
            <a:xfrm>
              <a:off x="4374019" y="2671364"/>
              <a:ext cx="3450375" cy="2475281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A0F6447-9C27-48DB-AA49-EC760A96AE0B}"/>
                </a:ext>
              </a:extLst>
            </p:cNvPr>
            <p:cNvSpPr txBox="1"/>
            <p:nvPr/>
          </p:nvSpPr>
          <p:spPr>
            <a:xfrm>
              <a:off x="4374019" y="2676682"/>
              <a:ext cx="2174868" cy="12002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S24e-20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(Channel Only)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$170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62AEKAT2US</a:t>
              </a:r>
            </a:p>
          </p:txBody>
        </p:sp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919564" y="4674733"/>
              <a:ext cx="790367" cy="355615"/>
            </a:xfrm>
            <a:prstGeom prst="rect">
              <a:avLst/>
            </a:prstGeom>
          </p:spPr>
        </p:pic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FB7982C-2965-4527-B9DA-28A26EBB7F79}"/>
                </a:ext>
              </a:extLst>
            </p:cNvPr>
            <p:cNvSpPr/>
            <p:nvPr/>
          </p:nvSpPr>
          <p:spPr>
            <a:xfrm>
              <a:off x="4398113" y="3793261"/>
              <a:ext cx="3402029" cy="13849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23.8”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Near-Edgeless 23.8” VA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1920x1080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VGA &amp; HDMI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Tilting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</p:txBody>
        </p:sp>
        <p:pic>
          <p:nvPicPr>
            <p:cNvPr id="8" name="Picture 7" descr="A picture containing text, display, picture frame&#10;&#10;Description automatically generated">
              <a:extLst>
                <a:ext uri="{FF2B5EF4-FFF2-40B4-BE49-F238E27FC236}">
                  <a16:creationId xmlns:a16="http://schemas.microsoft.com/office/drawing/2014/main" id="{FE3D9664-61EB-450A-8A1A-465E680179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112881" y="2718086"/>
              <a:ext cx="1601424" cy="1325773"/>
            </a:xfrm>
            <a:prstGeom prst="rect">
              <a:avLst/>
            </a:prstGeom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5DC9F79-490E-413E-958B-EB6535844AA3}"/>
              </a:ext>
            </a:extLst>
          </p:cNvPr>
          <p:cNvGrpSpPr/>
          <p:nvPr/>
        </p:nvGrpSpPr>
        <p:grpSpPr>
          <a:xfrm>
            <a:off x="8399176" y="883834"/>
            <a:ext cx="3605402" cy="2747453"/>
            <a:chOff x="8557062" y="812811"/>
            <a:chExt cx="3605402" cy="2747453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8EB7241-66E9-4250-9083-A1FEEAA90677}"/>
                </a:ext>
              </a:extLst>
            </p:cNvPr>
            <p:cNvSpPr/>
            <p:nvPr/>
          </p:nvSpPr>
          <p:spPr>
            <a:xfrm>
              <a:off x="8557062" y="871143"/>
              <a:ext cx="3450375" cy="2664573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AC43417-E9B5-41CD-83C8-D8345030A009}"/>
                </a:ext>
              </a:extLst>
            </p:cNvPr>
            <p:cNvSpPr txBox="1"/>
            <p:nvPr/>
          </p:nvSpPr>
          <p:spPr>
            <a:xfrm>
              <a:off x="8557062" y="871902"/>
              <a:ext cx="2174868" cy="11694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S27i-30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(Channel Only)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$235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</a:t>
              </a:r>
              <a:r>
                <a:rPr lang="en-US" sz="1400" b="1">
                  <a:solidFill>
                    <a:srgbClr val="000000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63A3GAR1US 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FB7982C-2965-4527-B9DA-28A26EBB7F79}"/>
                </a:ext>
              </a:extLst>
            </p:cNvPr>
            <p:cNvSpPr/>
            <p:nvPr/>
          </p:nvSpPr>
          <p:spPr>
            <a:xfrm>
              <a:off x="8618151" y="1959826"/>
              <a:ext cx="3328195" cy="16004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27”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Near-Edgeless 27” IPS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1920x1080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lang="en-US" sz="1400">
                  <a:solidFill>
                    <a:prstClr val="black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100 </a:t>
              </a:r>
              <a:r>
                <a:rPr lang="en-US" sz="1400" err="1">
                  <a:solidFill>
                    <a:prstClr val="black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hz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endParaRP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VGA &amp; HDMI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Tilting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</p:txBody>
        </p:sp>
        <p:pic>
          <p:nvPicPr>
            <p:cNvPr id="50" name="Picture 49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42450" y="3129146"/>
              <a:ext cx="790367" cy="355615"/>
            </a:xfrm>
            <a:prstGeom prst="rect">
              <a:avLst/>
            </a:prstGeom>
          </p:spPr>
        </p:pic>
        <p:pic>
          <p:nvPicPr>
            <p:cNvPr id="10" name="Picture 9" descr="A picture containing text, dark, picture frame&#10;&#10;Description automatically generated">
              <a:extLst>
                <a:ext uri="{FF2B5EF4-FFF2-40B4-BE49-F238E27FC236}">
                  <a16:creationId xmlns:a16="http://schemas.microsoft.com/office/drawing/2014/main" id="{FE02B11A-ECA5-4479-9091-7551233267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240700" y="812811"/>
              <a:ext cx="1921764" cy="157813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43519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71015A25-F91F-462B-B98B-6D8DB4AD9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Accessories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5292196"/>
      </p:ext>
    </p:extLst>
  </p:cSld>
  <p:clrMapOvr>
    <a:masterClrMapping/>
  </p:clrMapOvr>
  <p:transition spd="med"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DEA366-41CE-422C-B7F7-160549E944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Travel Hubs, Docks, Power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0D0F6-ED1D-40C7-849F-47F2886250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0B173EF-EE3B-43F9-89F7-9F73F656DB1E}"/>
              </a:ext>
            </a:extLst>
          </p:cNvPr>
          <p:cNvGraphicFramePr>
            <a:graphicFrameLocks noGrp="1"/>
          </p:cNvGraphicFramePr>
          <p:nvPr/>
        </p:nvGraphicFramePr>
        <p:xfrm>
          <a:off x="323983" y="1392979"/>
          <a:ext cx="7195679" cy="152635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071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26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62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60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17645">
                  <a:extLst>
                    <a:ext uri="{9D8B030D-6E8A-4147-A177-3AD203B41FA5}">
                      <a16:colId xmlns:a16="http://schemas.microsoft.com/office/drawing/2014/main" val="862688208"/>
                    </a:ext>
                  </a:extLst>
                </a:gridCol>
                <a:gridCol w="34077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34036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56059">
                <a:tc rowSpan="4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500" b="0" kern="1200">
                          <a:solidFill>
                            <a:schemeClr val="bg1"/>
                          </a:solidFill>
                          <a:latin typeface="+mn-lt"/>
                          <a:ea typeface="Helvetica Neue"/>
                          <a:cs typeface="Arial"/>
                        </a:rPr>
                        <a:t>Hubs</a:t>
                      </a:r>
                    </a:p>
                  </a:txBody>
                  <a:tcPr marL="0" marR="0" marT="91416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$104.99</a:t>
                      </a:r>
                    </a:p>
                  </a:txBody>
                  <a:tcPr marL="91416" marR="12696" marT="0" marB="0" anchor="b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$64.99</a:t>
                      </a:r>
                    </a:p>
                  </a:txBody>
                  <a:tcPr marL="91416" marR="12696" marT="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12696" marT="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12696" marT="0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Privacy Filter</a:t>
                      </a:r>
                    </a:p>
                  </a:txBody>
                  <a:tcPr marL="0" marR="0" marT="91416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12696" marT="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34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2"/>
                        </a:rPr>
                        <a:t>USB-C Powered Travel Hub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solidFill>
                      <a:srgbClr val="E2E3E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3"/>
                        </a:rPr>
                        <a:t>USB-C 7-in-1 Hub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solidFill>
                      <a:srgbClr val="F3F2F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4"/>
                        </a:rPr>
                        <a:t>4 Port USB-A Hub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2E3E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5"/>
                        </a:rPr>
                        <a:t>USB-C Travel Hub Gen 2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" action="ppaction://noaction"/>
                        </a:rPr>
                        <a:t>14.0W 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1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6"/>
                        </a:rPr>
                        <a:t>14.0W 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9912622"/>
                  </a:ext>
                </a:extLst>
              </a:tr>
              <a:tr h="1006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4X90S92381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External Display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Video ports: HDMI &amp; VGA</a:t>
                      </a:r>
                    </a:p>
                  </a:txBody>
                  <a:tcPr marL="91416" marR="12696" marT="0" marB="0">
                    <a:lnB>
                      <a:noFill/>
                    </a:lnB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4X90V55523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External Display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HDMI Video Port</a:t>
                      </a:r>
                    </a:p>
                  </a:txBody>
                  <a:tcPr marL="91416" marR="12696" marT="0" marB="0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4X90X21427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Additional 4 USB-A ports </a:t>
                      </a:r>
                    </a:p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91416" marR="12696" marT="0" marB="0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4X91A30366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1 External Display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HDMI / VGA Video Ports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cs typeface="Arial"/>
                      </a:endParaRPr>
                    </a:p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91416" marR="12696" marT="0" marB="0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0A61769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Reversible Solution</a:t>
                      </a:r>
                    </a:p>
                  </a:txBody>
                  <a:tcPr marL="91416" marR="12696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5173288"/>
                  </a:ext>
                </a:extLst>
              </a:tr>
            </a:tbl>
          </a:graphicData>
        </a:graphic>
      </p:graphicFrame>
      <p:pic>
        <p:nvPicPr>
          <p:cNvPr id="6" name="Picture 5" descr="A close up of electronics&#10;&#10;Description automatically generated">
            <a:extLst>
              <a:ext uri="{FF2B5EF4-FFF2-40B4-BE49-F238E27FC236}">
                <a16:creationId xmlns:a16="http://schemas.microsoft.com/office/drawing/2014/main" id="{FB6C672C-2E81-4AD3-B1B0-F527B49E1DCE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50054" y="2576926"/>
            <a:ext cx="1240702" cy="1240702"/>
          </a:xfrm>
          <a:prstGeom prst="rect">
            <a:avLst/>
          </a:prstGeom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CA33C50E-978F-4837-A7B6-4AC8AC129458}"/>
              </a:ext>
            </a:extLst>
          </p:cNvPr>
          <p:cNvGraphicFramePr>
            <a:graphicFrameLocks noGrp="1"/>
          </p:cNvGraphicFramePr>
          <p:nvPr/>
        </p:nvGraphicFramePr>
        <p:xfrm>
          <a:off x="325016" y="3792742"/>
          <a:ext cx="5322922" cy="160219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631909">
                  <a:extLst>
                    <a:ext uri="{9D8B030D-6E8A-4147-A177-3AD203B41FA5}">
                      <a16:colId xmlns:a16="http://schemas.microsoft.com/office/drawing/2014/main" val="3010592920"/>
                    </a:ext>
                  </a:extLst>
                </a:gridCol>
                <a:gridCol w="2282974">
                  <a:extLst>
                    <a:ext uri="{9D8B030D-6E8A-4147-A177-3AD203B41FA5}">
                      <a16:colId xmlns:a16="http://schemas.microsoft.com/office/drawing/2014/main" val="1585626574"/>
                    </a:ext>
                  </a:extLst>
                </a:gridCol>
                <a:gridCol w="2408039">
                  <a:extLst>
                    <a:ext uri="{9D8B030D-6E8A-4147-A177-3AD203B41FA5}">
                      <a16:colId xmlns:a16="http://schemas.microsoft.com/office/drawing/2014/main" val="3233750083"/>
                    </a:ext>
                  </a:extLst>
                </a:gridCol>
              </a:tblGrid>
              <a:tr h="350813">
                <a:tc rowSpan="3"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solidFill>
                            <a:schemeClr val="bg1">
                              <a:lumMod val="95000"/>
                            </a:schemeClr>
                          </a:solidFill>
                        </a:rPr>
                        <a:t>Docks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$159.99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$199.99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6146787"/>
                  </a:ext>
                </a:extLst>
              </a:tr>
              <a:tr h="245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AC0E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8"/>
                        </a:rPr>
                        <a:t>USB-C Mini Dock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4AC0E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>
                          <a:hlinkClick r:id="rId9"/>
                        </a:rPr>
                        <a:t>Universal USB-C Business Dock</a:t>
                      </a:r>
                      <a:endParaRPr lang="en-US" sz="800" b="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2860706"/>
                  </a:ext>
                </a:extLst>
              </a:tr>
              <a:tr h="10055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b="1"/>
                        <a:t>40AU0065US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1 External Display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Power Pass Through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Video Ports: HDMI &amp; VGA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endParaRPr lang="en-US" sz="1000" b="0"/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endParaRPr lang="en-US" sz="1000" b="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b="1"/>
                        <a:t>40B30090US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2 External Displays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10Gbps Data Rate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Video Ports: HDMI &amp; DP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5401244"/>
                  </a:ext>
                </a:extLst>
              </a:tr>
            </a:tbl>
          </a:graphicData>
        </a:graphic>
      </p:graphicFrame>
      <p:graphicFrame>
        <p:nvGraphicFramePr>
          <p:cNvPr id="8" name="Table 18">
            <a:extLst>
              <a:ext uri="{FF2B5EF4-FFF2-40B4-BE49-F238E27FC236}">
                <a16:creationId xmlns:a16="http://schemas.microsoft.com/office/drawing/2014/main" id="{88FEF884-CCC7-449A-8307-EEFD50F28975}"/>
              </a:ext>
            </a:extLst>
          </p:cNvPr>
          <p:cNvGraphicFramePr>
            <a:graphicFrameLocks noGrp="1"/>
          </p:cNvGraphicFramePr>
          <p:nvPr/>
        </p:nvGraphicFramePr>
        <p:xfrm>
          <a:off x="5647940" y="3792741"/>
          <a:ext cx="6284696" cy="1594465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05745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803780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957722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950783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801306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  <a:gridCol w="824876">
                  <a:extLst>
                    <a:ext uri="{9D8B030D-6E8A-4147-A177-3AD203B41FA5}">
                      <a16:colId xmlns:a16="http://schemas.microsoft.com/office/drawing/2014/main" val="2547788738"/>
                    </a:ext>
                  </a:extLst>
                </a:gridCol>
                <a:gridCol w="786343">
                  <a:extLst>
                    <a:ext uri="{9D8B030D-6E8A-4147-A177-3AD203B41FA5}">
                      <a16:colId xmlns:a16="http://schemas.microsoft.com/office/drawing/2014/main" val="1766922454"/>
                    </a:ext>
                  </a:extLst>
                </a:gridCol>
                <a:gridCol w="854141">
                  <a:extLst>
                    <a:ext uri="{9D8B030D-6E8A-4147-A177-3AD203B41FA5}">
                      <a16:colId xmlns:a16="http://schemas.microsoft.com/office/drawing/2014/main" val="622789103"/>
                    </a:ext>
                  </a:extLst>
                </a:gridCol>
              </a:tblGrid>
              <a:tr h="514177">
                <a:tc rowSpan="3">
                  <a:txBody>
                    <a:bodyPr/>
                    <a:lstStyle/>
                    <a:p>
                      <a:r>
                        <a:rPr lang="en-US" sz="1400" b="0">
                          <a:solidFill>
                            <a:srgbClr val="FFFFFF"/>
                          </a:solidFill>
                        </a:rPr>
                        <a:t>Power Adapters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$134.99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noProof="0">
                          <a:solidFill>
                            <a:srgbClr val="FF0000"/>
                          </a:solidFill>
                        </a:rPr>
                        <a:t>$149.99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5141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0"/>
                        </a:rPr>
                        <a:t>45W USB-C AC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1"/>
                        </a:rPr>
                        <a:t>65w USB-C GaN Adapter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2"/>
                        </a:rPr>
                        <a:t>65W USB-C Travel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3"/>
                        </a:rPr>
                        <a:t>170W AC Slim-tip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4"/>
                        </a:rPr>
                        <a:t>230W AC Slim-tip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5"/>
                        </a:rPr>
                        <a:t>65W USB-C Slim AC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>
                          <a:hlinkClick r:id="rId16"/>
                        </a:rPr>
                        <a:t>Lenovo Go USB-C Laptop Power Bank </a:t>
                      </a:r>
                      <a:endParaRPr lang="en-US" sz="7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566111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4X20V07881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700" b="1"/>
                    </a:p>
                    <a:p>
                      <a:r>
                        <a:rPr lang="en-US" sz="700" b="1"/>
                        <a:t>40AWGC65WW</a:t>
                      </a:r>
                    </a:p>
                    <a:p>
                      <a:endParaRPr lang="en-US" sz="700" b="1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40AW0065WW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4X20S56697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4X20S56713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4X20V24674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40ALLG2WWW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pic>
        <p:nvPicPr>
          <p:cNvPr id="11" name="Picture 4">
            <a:extLst>
              <a:ext uri="{FF2B5EF4-FFF2-40B4-BE49-F238E27FC236}">
                <a16:creationId xmlns:a16="http://schemas.microsoft.com/office/drawing/2014/main" id="{22E52DCE-95FE-44EB-B1F7-4CE02DFAAF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53531" y="5290232"/>
            <a:ext cx="1193046" cy="1193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8">
            <a:extLst>
              <a:ext uri="{FF2B5EF4-FFF2-40B4-BE49-F238E27FC236}">
                <a16:creationId xmlns:a16="http://schemas.microsoft.com/office/drawing/2014/main" id="{1931F901-2CF9-46B2-9FED-9DD5E739AD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3253" y="5495567"/>
            <a:ext cx="612147" cy="6121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>
            <a:extLst>
              <a:ext uri="{FF2B5EF4-FFF2-40B4-BE49-F238E27FC236}">
                <a16:creationId xmlns:a16="http://schemas.microsoft.com/office/drawing/2014/main" id="{2A92D304-8145-48BA-AD4F-FDBB50D7F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0100" y="2645548"/>
            <a:ext cx="1226926" cy="12269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>
            <a:extLst>
              <a:ext uri="{FF2B5EF4-FFF2-40B4-BE49-F238E27FC236}">
                <a16:creationId xmlns:a16="http://schemas.microsoft.com/office/drawing/2014/main" id="{E0F79992-239E-4FD3-8E65-820F6A76AB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53097" y="2661139"/>
            <a:ext cx="1226927" cy="1226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A4791C40-DD6C-43B4-8975-6CCD1FBAF7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17149" y="5326332"/>
            <a:ext cx="877757" cy="8777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8">
            <a:extLst>
              <a:ext uri="{FF2B5EF4-FFF2-40B4-BE49-F238E27FC236}">
                <a16:creationId xmlns:a16="http://schemas.microsoft.com/office/drawing/2014/main" id="{19330435-FAD4-43DC-849A-21921A0DA1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59092" y="5315832"/>
            <a:ext cx="827383" cy="8273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0">
            <a:extLst>
              <a:ext uri="{FF2B5EF4-FFF2-40B4-BE49-F238E27FC236}">
                <a16:creationId xmlns:a16="http://schemas.microsoft.com/office/drawing/2014/main" id="{19C50ACA-8541-45CD-8FC3-D49333A119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659660" y="5358781"/>
            <a:ext cx="823899" cy="823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2">
            <a:extLst>
              <a:ext uri="{FF2B5EF4-FFF2-40B4-BE49-F238E27FC236}">
                <a16:creationId xmlns:a16="http://schemas.microsoft.com/office/drawing/2014/main" id="{24658CA3-43A0-4F07-98B0-469184F800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86477" y="5482529"/>
            <a:ext cx="741710" cy="741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>
            <a:extLst>
              <a:ext uri="{FF2B5EF4-FFF2-40B4-BE49-F238E27FC236}">
                <a16:creationId xmlns:a16="http://schemas.microsoft.com/office/drawing/2014/main" id="{815D410E-2256-45EC-9D5A-654FC3B91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02783" y="2740952"/>
            <a:ext cx="1346011" cy="10095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>
            <a:extLst>
              <a:ext uri="{FF2B5EF4-FFF2-40B4-BE49-F238E27FC236}">
                <a16:creationId xmlns:a16="http://schemas.microsoft.com/office/drawing/2014/main" id="{1C6FE83C-2D34-4637-9208-EA285A35B7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96284" y="5547310"/>
            <a:ext cx="816195" cy="6121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>
            <a:extLst>
              <a:ext uri="{FF2B5EF4-FFF2-40B4-BE49-F238E27FC236}">
                <a16:creationId xmlns:a16="http://schemas.microsoft.com/office/drawing/2014/main" id="{9ECDE36E-E17B-40C1-A5D9-6469FCAB8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111480" y="5455651"/>
            <a:ext cx="685047" cy="685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C4420C1-D357-F61B-ADE2-937AB151A8C4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3678720" y="5537510"/>
            <a:ext cx="1227285" cy="774569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8E52702E-F9CF-98D5-E1C1-9B1E4D8616C0}"/>
              </a:ext>
            </a:extLst>
          </p:cNvPr>
          <p:cNvPicPr>
            <a:picLocks noChangeAspect="1"/>
          </p:cNvPicPr>
          <p:nvPr/>
        </p:nvPicPr>
        <p:blipFill>
          <a:blip r:embed="rId2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9270" y="2915446"/>
            <a:ext cx="985812" cy="684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648719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A6D4E8-B5F9-4E26-AE0D-C9F634B2E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Audio </a:t>
            </a:r>
            <a:br>
              <a:rPr lang="en-US"/>
            </a:br>
            <a:r>
              <a:rPr lang="en-US"/>
              <a:t>(Headphones &amp; Speakerphones)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53BAEB-1CC2-4E40-B27A-E7F69F5BEB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571DB239-4CDD-4AFB-85A4-6B6063AB2400}"/>
              </a:ext>
            </a:extLst>
          </p:cNvPr>
          <p:cNvGraphicFramePr>
            <a:graphicFrameLocks noGrp="1"/>
          </p:cNvGraphicFramePr>
          <p:nvPr/>
        </p:nvGraphicFramePr>
        <p:xfrm>
          <a:off x="393673" y="4001773"/>
          <a:ext cx="11340433" cy="183573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428136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1712410">
                  <a:extLst>
                    <a:ext uri="{9D8B030D-6E8A-4147-A177-3AD203B41FA5}">
                      <a16:colId xmlns:a16="http://schemas.microsoft.com/office/drawing/2014/main" val="2151601019"/>
                    </a:ext>
                  </a:extLst>
                </a:gridCol>
                <a:gridCol w="473344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4194093851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1615095089"/>
                    </a:ext>
                  </a:extLst>
                </a:gridCol>
                <a:gridCol w="416768">
                  <a:extLst>
                    <a:ext uri="{9D8B030D-6E8A-4147-A177-3AD203B41FA5}">
                      <a16:colId xmlns:a16="http://schemas.microsoft.com/office/drawing/2014/main" val="938231251"/>
                    </a:ext>
                  </a:extLst>
                </a:gridCol>
                <a:gridCol w="1744131">
                  <a:extLst>
                    <a:ext uri="{9D8B030D-6E8A-4147-A177-3AD203B41FA5}">
                      <a16:colId xmlns:a16="http://schemas.microsoft.com/office/drawing/2014/main" val="4127168411"/>
                    </a:ext>
                  </a:extLst>
                </a:gridCol>
              </a:tblGrid>
              <a:tr h="335419">
                <a:tc rowSpan="3">
                  <a:txBody>
                    <a:bodyPr/>
                    <a:lstStyle/>
                    <a:p>
                      <a:r>
                        <a:rPr lang="en-US" sz="1200" b="0">
                          <a:solidFill>
                            <a:srgbClr val="FFFFFF"/>
                          </a:solidFill>
                        </a:rPr>
                        <a:t>VOIP 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>
                          <a:solidFill>
                            <a:srgbClr val="FFFFFF"/>
                          </a:solidFill>
                        </a:rPr>
                        <a:t>Entry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Speakerphone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099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/>
                        <a:t>Lenovo Wired VoIP Headset (</a:t>
                      </a:r>
                      <a:r>
                        <a:rPr lang="en-US" sz="750">
                          <a:hlinkClick r:id="rId2"/>
                        </a:rPr>
                        <a:t>Teams</a:t>
                      </a:r>
                      <a:r>
                        <a:rPr lang="en-US" sz="750"/>
                        <a:t> or </a:t>
                      </a:r>
                      <a:r>
                        <a:rPr lang="en-US" sz="750">
                          <a:hlinkClick r:id="rId3"/>
                        </a:rPr>
                        <a:t>UC</a:t>
                      </a:r>
                      <a:r>
                        <a:rPr lang="en-US" sz="750"/>
                        <a:t>)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" action="ppaction://noaction"/>
                        </a:rPr>
                        <a:t>ThinkPad Essential Plus 16” Backpack (Eco) 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50" b="0">
                          <a:hlinkClick r:id="rId4"/>
                        </a:rPr>
                        <a:t>Lenovo USB-A Wired Stereo On-Ear Headset (with Control Box)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5"/>
                        </a:rPr>
                        <a:t>100 USB Headset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6"/>
                        </a:rPr>
                        <a:t>100 Mono USB Headset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7"/>
                        </a:rPr>
                        <a:t>Essential Stereo Analog Headset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/>
                        <a:t>Lenovo Go Wired Speakerphone (Teams) 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1090364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4XD1M45626  (Teams)</a:t>
                      </a:r>
                    </a:p>
                    <a:p>
                      <a:pPr algn="l"/>
                      <a:r>
                        <a:rPr lang="en-US" sz="750" b="1"/>
                        <a:t>4XD1M39028 (UC)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or Zoom/UC Certified 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4X41A30364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50" b="1"/>
                        <a:t>4XD1K18260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Leather and Memory Foam Earcups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Plug &amp; Play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In-line call control box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4XD0X88524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Leather and Memory Foam Earcups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Plug &amp; Play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4XD1B61617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Leather and Memory Foam Earcups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Plug &amp; Play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Chromebook Certified 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4XD0K25030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Fits standard 3.5mm auxiliary port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Chromebook Certified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750" b="1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4XD1C82055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Omni-directional 2 mics, up to 1.5 M pick-up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LED call controls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35FFF9BF-690B-4DD2-84BA-B8178668E746}"/>
              </a:ext>
            </a:extLst>
          </p:cNvPr>
          <p:cNvGraphicFramePr>
            <a:graphicFrameLocks noGrp="1"/>
          </p:cNvGraphicFramePr>
          <p:nvPr/>
        </p:nvGraphicFramePr>
        <p:xfrm>
          <a:off x="393674" y="1358349"/>
          <a:ext cx="11356241" cy="2242395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489406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1600898">
                  <a:extLst>
                    <a:ext uri="{9D8B030D-6E8A-4147-A177-3AD203B41FA5}">
                      <a16:colId xmlns:a16="http://schemas.microsoft.com/office/drawing/2014/main" val="2771983424"/>
                    </a:ext>
                  </a:extLst>
                </a:gridCol>
                <a:gridCol w="1600898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  <a:gridCol w="1760309">
                  <a:extLst>
                    <a:ext uri="{9D8B030D-6E8A-4147-A177-3AD203B41FA5}">
                      <a16:colId xmlns:a16="http://schemas.microsoft.com/office/drawing/2014/main" val="2520849779"/>
                    </a:ext>
                  </a:extLst>
                </a:gridCol>
                <a:gridCol w="417348">
                  <a:extLst>
                    <a:ext uri="{9D8B030D-6E8A-4147-A177-3AD203B41FA5}">
                      <a16:colId xmlns:a16="http://schemas.microsoft.com/office/drawing/2014/main" val="816171116"/>
                    </a:ext>
                  </a:extLst>
                </a:gridCol>
                <a:gridCol w="1709883">
                  <a:extLst>
                    <a:ext uri="{9D8B030D-6E8A-4147-A177-3AD203B41FA5}">
                      <a16:colId xmlns:a16="http://schemas.microsoft.com/office/drawing/2014/main" val="3319704170"/>
                    </a:ext>
                  </a:extLst>
                </a:gridCol>
                <a:gridCol w="1709883">
                  <a:extLst>
                    <a:ext uri="{9D8B030D-6E8A-4147-A177-3AD203B41FA5}">
                      <a16:colId xmlns:a16="http://schemas.microsoft.com/office/drawing/2014/main" val="618381815"/>
                    </a:ext>
                  </a:extLst>
                </a:gridCol>
                <a:gridCol w="452339">
                  <a:extLst>
                    <a:ext uri="{9D8B030D-6E8A-4147-A177-3AD203B41FA5}">
                      <a16:colId xmlns:a16="http://schemas.microsoft.com/office/drawing/2014/main" val="48498686"/>
                    </a:ext>
                  </a:extLst>
                </a:gridCol>
                <a:gridCol w="1615277">
                  <a:extLst>
                    <a:ext uri="{9D8B030D-6E8A-4147-A177-3AD203B41FA5}">
                      <a16:colId xmlns:a16="http://schemas.microsoft.com/office/drawing/2014/main" val="3102654194"/>
                    </a:ext>
                  </a:extLst>
                </a:gridCol>
              </a:tblGrid>
              <a:tr h="35746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Active Noise Cancelling (ANC)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 Wireless On-Ear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$179.99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$209.99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ANC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 Wired On-Ear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ANC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Wired In-Ear</a:t>
                      </a:r>
                    </a:p>
                  </a:txBody>
                  <a:tcPr marL="91416" marR="91416" marT="45708" marB="45708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6174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8"/>
                        </a:rPr>
                        <a:t>Lenovo Go Wireless ANC Headset (Teams)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9"/>
                        </a:rPr>
                        <a:t>Lenovo Go Wireless ANC Headset + Charging Stand (Teams)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10"/>
                        </a:rPr>
                        <a:t>ThinkPad X1 ANC Headphones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11"/>
                        </a:rPr>
                        <a:t>Lenovo Go Wired ANC Headset (Teams)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/>
                        <a:t>Lenovo Wired ANC Headset Gen 2 (</a:t>
                      </a:r>
                      <a:r>
                        <a:rPr lang="en-US" sz="750">
                          <a:hlinkClick r:id="rId12"/>
                        </a:rPr>
                        <a:t>Teams</a:t>
                      </a:r>
                      <a:r>
                        <a:rPr lang="en-US" sz="750"/>
                        <a:t> or </a:t>
                      </a:r>
                      <a:r>
                        <a:rPr lang="en-US" sz="750">
                          <a:hlinkClick r:id="rId13"/>
                        </a:rPr>
                        <a:t>UC</a:t>
                      </a:r>
                      <a:r>
                        <a:rPr lang="en-US" sz="750"/>
                        <a:t>)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75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14"/>
                        </a:rPr>
                        <a:t>Lenovo Go Wired ANC In-Ear Headphones (Teams) 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126746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4XD1C99221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Active Noise Cancelling (ANC)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35-hour battery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Dual Bluetooth &amp; USB 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4XD1C99222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4XD1C99221 plus </a:t>
                      </a:r>
                      <a:r>
                        <a:rPr lang="en-US" sz="750" b="0"/>
                        <a:t>charging stand included (fully charge 1.5 hours)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4XD0U47635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14-hour battery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Dual Bluetooth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 b="1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4XD1C99223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4XD1M45627 (Teams)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50" b="1"/>
                        <a:t>4XD1M39029 (UC)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or Zoom/UC Certified 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750" b="1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4XD1C99220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connection (able to switch to USB-A with adapter purchased separately:  4X91C99226)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094800"/>
                  </a:ext>
                </a:extLst>
              </a:tr>
            </a:tbl>
          </a:graphicData>
        </a:graphic>
      </p:graphicFrame>
      <p:pic>
        <p:nvPicPr>
          <p:cNvPr id="36" name="Picture 2">
            <a:extLst>
              <a:ext uri="{FF2B5EF4-FFF2-40B4-BE49-F238E27FC236}">
                <a16:creationId xmlns:a16="http://schemas.microsoft.com/office/drawing/2014/main" id="{A4D79E7C-5E57-5705-0D70-CB7763D070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012828" y="5614354"/>
            <a:ext cx="579707" cy="579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4">
            <a:extLst>
              <a:ext uri="{FF2B5EF4-FFF2-40B4-BE49-F238E27FC236}">
                <a16:creationId xmlns:a16="http://schemas.microsoft.com/office/drawing/2014/main" id="{92E28937-DB29-B4D6-0375-15F0537491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14151" y="2825127"/>
            <a:ext cx="1078349" cy="1078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6">
            <a:extLst>
              <a:ext uri="{FF2B5EF4-FFF2-40B4-BE49-F238E27FC236}">
                <a16:creationId xmlns:a16="http://schemas.microsoft.com/office/drawing/2014/main" id="{197154A0-9EF8-096F-FEE1-76D9C50AEA7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234"/>
          <a:stretch/>
        </p:blipFill>
        <p:spPr bwMode="auto">
          <a:xfrm>
            <a:off x="1266055" y="3081306"/>
            <a:ext cx="890897" cy="8620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8">
            <a:extLst>
              <a:ext uri="{FF2B5EF4-FFF2-40B4-BE49-F238E27FC236}">
                <a16:creationId xmlns:a16="http://schemas.microsoft.com/office/drawing/2014/main" id="{AA4E5FEE-1674-07BC-C480-C5EB6EB666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34173" y="2947736"/>
            <a:ext cx="1024165" cy="1024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10">
            <a:extLst>
              <a:ext uri="{FF2B5EF4-FFF2-40B4-BE49-F238E27FC236}">
                <a16:creationId xmlns:a16="http://schemas.microsoft.com/office/drawing/2014/main" id="{CD321895-AAEF-F9BF-9106-4FBF519B47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74238" y="3034624"/>
            <a:ext cx="1273940" cy="9554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8045D0C-62D0-8AB3-96C6-79B8BC28FFD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388507" y="5233595"/>
            <a:ext cx="919341" cy="912376"/>
          </a:xfrm>
          <a:prstGeom prst="rect">
            <a:avLst/>
          </a:prstGeom>
        </p:spPr>
      </p:pic>
      <p:pic>
        <p:nvPicPr>
          <p:cNvPr id="5" name="Picture 8">
            <a:extLst>
              <a:ext uri="{FF2B5EF4-FFF2-40B4-BE49-F238E27FC236}">
                <a16:creationId xmlns:a16="http://schemas.microsoft.com/office/drawing/2014/main" id="{051069A4-31FB-BC3F-001A-D6F319202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488841" y="5374831"/>
            <a:ext cx="689506" cy="6895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10">
            <a:extLst>
              <a:ext uri="{FF2B5EF4-FFF2-40B4-BE49-F238E27FC236}">
                <a16:creationId xmlns:a16="http://schemas.microsoft.com/office/drawing/2014/main" id="{AA02F558-9F49-2F8C-A6B3-1F215684FD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37578" y="5278332"/>
            <a:ext cx="891803" cy="891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>
            <a:extLst>
              <a:ext uri="{FF2B5EF4-FFF2-40B4-BE49-F238E27FC236}">
                <a16:creationId xmlns:a16="http://schemas.microsoft.com/office/drawing/2014/main" id="{47C159B4-6190-6B37-255B-104515EEB6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740721" y="2939249"/>
            <a:ext cx="1229264" cy="1229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A37E4921-D06E-00BE-2C80-C121396160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52566" y="3208742"/>
            <a:ext cx="855338" cy="894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7E56ECCA-FECA-7AE5-C038-0F9F910DC5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47597" y="5494437"/>
            <a:ext cx="809355" cy="9421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>
            <a:extLst>
              <a:ext uri="{FF2B5EF4-FFF2-40B4-BE49-F238E27FC236}">
                <a16:creationId xmlns:a16="http://schemas.microsoft.com/office/drawing/2014/main" id="{8046BE7F-DDAD-DE96-2A3C-5B634F9737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31690" y="5374831"/>
            <a:ext cx="1042547" cy="7819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310093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A6D4E8-B5F9-4E26-AE0D-C9F634B2E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Video (Webcams)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53BAEB-1CC2-4E40-B27A-E7F69F5BEB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35FFF9BF-690B-4DD2-84BA-B8178668E746}"/>
              </a:ext>
            </a:extLst>
          </p:cNvPr>
          <p:cNvGraphicFramePr>
            <a:graphicFrameLocks noGrp="1"/>
          </p:cNvGraphicFramePr>
          <p:nvPr/>
        </p:nvGraphicFramePr>
        <p:xfrm>
          <a:off x="740307" y="1501162"/>
          <a:ext cx="5230071" cy="2697184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693441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2268315">
                  <a:extLst>
                    <a:ext uri="{9D8B030D-6E8A-4147-A177-3AD203B41FA5}">
                      <a16:colId xmlns:a16="http://schemas.microsoft.com/office/drawing/2014/main" val="2771983424"/>
                    </a:ext>
                  </a:extLst>
                </a:gridCol>
                <a:gridCol w="2268315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</a:tblGrid>
              <a:tr h="429964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Webcams</a:t>
                      </a:r>
                    </a:p>
                    <a:p>
                      <a:pPr algn="ctr"/>
                      <a:endParaRPr lang="en-US" sz="1800" b="0">
                        <a:solidFill>
                          <a:srgbClr val="EFEFEF"/>
                        </a:solidFill>
                      </a:endParaRPr>
                    </a:p>
                  </a:txBody>
                  <a:tcPr marL="91416" marR="91416" marT="45708" marB="45708" vert="vert270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7426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100" b="0">
                          <a:hlinkClick r:id="rId2"/>
                        </a:rPr>
                        <a:t>Lenovo Performance Webcam</a:t>
                      </a:r>
                      <a:endParaRPr lang="en-US" sz="1100" b="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0">
                          <a:hlinkClick r:id="rId3"/>
                        </a:rPr>
                        <a:t>Lenovo Essential Webcam</a:t>
                      </a:r>
                      <a:endParaRPr lang="en-US" sz="1100" b="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152452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1000" b="1"/>
                        <a:t>4XC1D66055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FHD video camera with two omni-directional mics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Privacy shutter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USB plug &amp; play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&amp; Mac OS 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IR facial recognition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Hello compatible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Long 1.8m replaceable cable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00" b="1"/>
                        <a:t>4XC1B34802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FHD video with two integrated mics 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External privacy shutter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Plug-and-play USB connectivity for easy setup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Easy to use mounting mechanism with fixed focus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094800"/>
                  </a:ext>
                </a:extLst>
              </a:tr>
            </a:tbl>
          </a:graphicData>
        </a:graphic>
      </p:graphicFrame>
      <p:pic>
        <p:nvPicPr>
          <p:cNvPr id="3074" name="Picture 2">
            <a:extLst>
              <a:ext uri="{FF2B5EF4-FFF2-40B4-BE49-F238E27FC236}">
                <a16:creationId xmlns:a16="http://schemas.microsoft.com/office/drawing/2014/main" id="{B68B4EA2-921B-B251-F889-C14A76F6B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7412" y="3954338"/>
            <a:ext cx="3168120" cy="2376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A5B42658-1A03-11BB-2F39-DE34CAEC04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65194" y="4109912"/>
            <a:ext cx="2753254" cy="20649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4437230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D831B-8E5F-4BE6-BE84-0BEE3A6829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Keyboard and Mice Combos</a:t>
            </a:r>
            <a:br>
              <a:rPr lang="en-US"/>
            </a:br>
            <a:endParaRPr lang="en-US"/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20F796ED-E357-45CB-AA42-2CE022DB8CCA}"/>
              </a:ext>
            </a:extLst>
          </p:cNvPr>
          <p:cNvGraphicFramePr>
            <a:graphicFrameLocks noGrp="1"/>
          </p:cNvGraphicFramePr>
          <p:nvPr/>
        </p:nvGraphicFramePr>
        <p:xfrm>
          <a:off x="548640" y="1556105"/>
          <a:ext cx="10204705" cy="272915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855341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</a:tblGrid>
              <a:tr h="462417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FFFFFF"/>
                          </a:solidFill>
                        </a:rPr>
                        <a:t>Combos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684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2"/>
                        </a:rPr>
                        <a:t>Essential Wired Combo 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3"/>
                        </a:rPr>
                        <a:t>Essential Wireless Combo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4"/>
                        </a:rPr>
                        <a:t>Professional Wireless Combo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5"/>
                        </a:rPr>
                        <a:t>Lenovo Professional Wireless Rechargeable Combo -US English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700857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4X30L79883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4X30L79896 (CA French)</a:t>
                      </a:r>
                    </a:p>
                    <a:p>
                      <a:pPr algn="l"/>
                      <a:endParaRPr lang="en-US" sz="800" b="0"/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Wired: USB-A cable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2.5 section keyboard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2-way mouse scroll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4X30M39458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4X30M39471 (CA French)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800" b="0"/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Wireless: USB-A Dongle Only (No Bluetooth)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One nano receiver (not unified or re-pairable)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12-month battery, 2 AA Battery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2.5 section keyboard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2-way mouse scroll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4X30H56796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4X30H56808 (CA French)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endParaRPr lang="en-US" sz="800" b="0"/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Wireless: USB-A Dongle Only (No Bluetooth)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One nano receiver (re-pairable dongle if lost)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24 month battery, 2 AA Battery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Full size 3 section keyboard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2-way mouse scroll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endParaRPr lang="en-US" sz="800" b="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4X31K03931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4X31K03943 (CA French 445)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4X31K03944 (CA French 058)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/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Wireless: Bluetooth (Dual) or USB-A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Re-pairable dongle if lost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Full size 3 section keyboard (slim low profile)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4-way mouse scroll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Silent keyboard type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Rechargeable (USB-C) – no need for batteries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800" b="1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pic>
        <p:nvPicPr>
          <p:cNvPr id="20" name="Picture 2">
            <a:extLst>
              <a:ext uri="{FF2B5EF4-FFF2-40B4-BE49-F238E27FC236}">
                <a16:creationId xmlns:a16="http://schemas.microsoft.com/office/drawing/2014/main" id="{A6F00E49-01C8-4A54-942B-B8614C2657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12832" y="4369341"/>
            <a:ext cx="950908" cy="9509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图片 9" descr="电脑键盘&#10;&#10;描述已自动生成">
            <a:extLst>
              <a:ext uri="{FF2B5EF4-FFF2-40B4-BE49-F238E27FC236}">
                <a16:creationId xmlns:a16="http://schemas.microsoft.com/office/drawing/2014/main" id="{4F14AAD8-4BE0-81F3-D909-E22014EAC78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9600" r="4914" b="31787"/>
          <a:stretch/>
        </p:blipFill>
        <p:spPr>
          <a:xfrm>
            <a:off x="8770809" y="4562547"/>
            <a:ext cx="1701069" cy="518070"/>
          </a:xfrm>
          <a:prstGeom prst="rect">
            <a:avLst/>
          </a:prstGeom>
        </p:spPr>
      </p:pic>
      <p:pic>
        <p:nvPicPr>
          <p:cNvPr id="30" name="Picture 6">
            <a:extLst>
              <a:ext uri="{FF2B5EF4-FFF2-40B4-BE49-F238E27FC236}">
                <a16:creationId xmlns:a16="http://schemas.microsoft.com/office/drawing/2014/main" id="{59F1E35F-C755-C3EA-40EB-8F3300F095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0920" b="31305"/>
          <a:stretch/>
        </p:blipFill>
        <p:spPr bwMode="auto">
          <a:xfrm>
            <a:off x="6502711" y="4478981"/>
            <a:ext cx="1513384" cy="7230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14">
            <a:extLst>
              <a:ext uri="{FF2B5EF4-FFF2-40B4-BE49-F238E27FC236}">
                <a16:creationId xmlns:a16="http://schemas.microsoft.com/office/drawing/2014/main" id="{0870E850-FCC4-0FA0-EAF2-4A9EBBAB77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email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3467" r="96533">
                        <a14:foregroundMark x1="7600" y1="26800" x2="7600" y2="26800"/>
                        <a14:foregroundMark x1="4600" y1="62500" x2="2500" y2="55550"/>
                        <a14:foregroundMark x1="2500" y1="55550" x2="3467" y2="29100"/>
                        <a14:foregroundMark x1="3467" y1="29100" x2="5067" y2="25100"/>
                        <a14:foregroundMark x1="91233" y1="40500" x2="91900" y2="55000"/>
                        <a14:foregroundMark x1="91900" y1="55000" x2="90700" y2="40200"/>
                        <a14:foregroundMark x1="96533" y1="40050" x2="96533" y2="400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69665" y="4388288"/>
            <a:ext cx="1447634" cy="965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1216372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D831B-8E5F-4BE6-BE84-0BEE3A6829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Standalone Keyboards and Mice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B8AB178-6243-4278-A731-DD22E1FFD1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D9FAF34-3F45-4AA2-94F0-41228A3C53DE}"/>
              </a:ext>
            </a:extLst>
          </p:cNvPr>
          <p:cNvSpPr/>
          <p:nvPr/>
        </p:nvSpPr>
        <p:spPr>
          <a:xfrm>
            <a:off x="1052797" y="1033615"/>
            <a:ext cx="742318" cy="2307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[  3 OF 4  ]</a:t>
            </a:r>
            <a:endParaRPr kumimoji="0" lang="en-US" sz="9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AFAACC4-30E2-49BC-841A-5659FBBFCFEC}"/>
              </a:ext>
            </a:extLst>
          </p:cNvPr>
          <p:cNvSpPr txBox="1"/>
          <p:nvPr/>
        </p:nvSpPr>
        <p:spPr>
          <a:xfrm>
            <a:off x="8659660" y="1023492"/>
            <a:ext cx="2794344" cy="230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20F796ED-E357-45CB-AA42-2CE022DB8CCA}"/>
              </a:ext>
            </a:extLst>
          </p:cNvPr>
          <p:cNvGraphicFramePr>
            <a:graphicFrameLocks noGrp="1"/>
          </p:cNvGraphicFramePr>
          <p:nvPr/>
        </p:nvGraphicFramePr>
        <p:xfrm>
          <a:off x="233504" y="3829820"/>
          <a:ext cx="11516407" cy="221496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70371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3031021986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547788738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1766922454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974532546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042894361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3861474212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4038767160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1406769877"/>
                    </a:ext>
                  </a:extLst>
                </a:gridCol>
              </a:tblGrid>
              <a:tr h="462417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FFFFFF"/>
                          </a:solidFill>
                        </a:rPr>
                        <a:t>Mice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$74.99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684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2"/>
                        </a:rPr>
                        <a:t>Lenovo Basic Wired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3"/>
                        </a:rPr>
                        <a:t>ThinkPad USB-C Compact Wired Mouse 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4"/>
                        </a:rPr>
                        <a:t>Lenovo Essential Compact Wireless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5"/>
                        </a:rPr>
                        <a:t>ThinkPad USB-C Compact Wireless Mouse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6"/>
                        </a:rPr>
                        <a:t>ThinkBook Multimedia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7"/>
                        </a:rPr>
                        <a:t>ThinkPad / ThinkBook Silent Mouse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8"/>
                        </a:rPr>
                        <a:t>Lenovo Professional Bluetooth Rechargeable Mouse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9"/>
                        </a:rPr>
                        <a:t>Lenovo Go USB-C Wireless Mouse (Thunder Black)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0"/>
                        </a:rPr>
                        <a:t>Lenovo Go Wireless Vertical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1"/>
                        </a:rPr>
                        <a:t>Lenovo Go Wireless Multi-Device Mouse (Thunder Black)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2"/>
                        </a:rPr>
                        <a:t>ThinkPad X1 Presenter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700857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4Y51C68693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Ambidextrous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Wired USB-A connection, 1.7 m cable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00" b="1"/>
                        <a:t>4Y51D20850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Compact and portable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USB-A or USB-C Wired connection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4Y50R20864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Compact and portable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USB-A Dongle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Optical sensor with 1000 DPI resolution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00" b="1"/>
                        <a:t>4Y51D20848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Compact and portable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USB-C Dongle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On-the-fly DPI switch (800, 1600, 2400)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4Y50V81591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/>
                        <a:t>6 buttons for enhanced productivity 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00" b="1"/>
                        <a:t>4Y50X88822</a:t>
                      </a:r>
                      <a:r>
                        <a:rPr lang="en-US" sz="700" b="0"/>
                        <a:t> (ThinkPad)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/>
                        <a:t>4Y50X88824</a:t>
                      </a:r>
                      <a:r>
                        <a:rPr lang="en-US" sz="700" b="0"/>
                        <a:t> (ThinkBook)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Dual-host BT 5.0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Silent Buttons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1 Year Battery</a:t>
                      </a:r>
                    </a:p>
                    <a:p>
                      <a:pPr algn="l"/>
                      <a:endParaRPr lang="en-US" sz="700" b="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4Y51J62544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Ergonomic Full Size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On-the-fly DPI adjustable up to 4000 DPI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3 Year Warranty</a:t>
                      </a:r>
                    </a:p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endParaRPr lang="en-US" sz="700" b="1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4Y51C21216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Rechargeable: 2 - 3 months use, 1.5 - 2 hours to fully charge (may vary based on usage)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4Y51C33792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Ergonomic Full Size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On-the-fly DPI adjustable up to 2400 DPI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4Y51C21217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Wireless and connects to up to 3 devices: 1 x USB-C dongle, 2 x Bluetooth 5.0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4Y50U45359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Twist Hinge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2.4G wireless or BT 5.0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2 Month Battery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Presenter and Mouse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D60E88A0-A241-4D5A-A111-CE746794A923}"/>
              </a:ext>
            </a:extLst>
          </p:cNvPr>
          <p:cNvGraphicFramePr>
            <a:graphicFrameLocks noGrp="1"/>
          </p:cNvGraphicFramePr>
          <p:nvPr/>
        </p:nvGraphicFramePr>
        <p:xfrm>
          <a:off x="233504" y="1284725"/>
          <a:ext cx="11516410" cy="1829683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70000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2520849779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1906586290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1881144787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1284808210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662221721"/>
                    </a:ext>
                  </a:extLst>
                </a:gridCol>
              </a:tblGrid>
              <a:tr h="306080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EFEFEF"/>
                          </a:solidFill>
                        </a:rPr>
                        <a:t>Keyboards</a:t>
                      </a:r>
                    </a:p>
                  </a:txBody>
                  <a:tcPr marL="91416" marR="91416" marT="45708" marB="45708" vert="vert270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45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3"/>
                        </a:rPr>
                        <a:t>Lenovo Essential Wired Keyboard 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4"/>
                        </a:rPr>
                        <a:t>Lenovo Smartcard Wired Keyboard II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5"/>
                        </a:rPr>
                        <a:t>Lenovo Go Wireless Numeric Keypad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6"/>
                        </a:rPr>
                        <a:t>Lenovo Professional Wireless Rechargeable Keyboard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7"/>
                        </a:rPr>
                        <a:t>ThinkPad TrackPoint Keyboard II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8"/>
                        </a:rPr>
                        <a:t>Lenovo Go Wireless Split Keyboard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1066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4Y41C68642 (US English)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4Y41C68655 (CA French)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Wired USB-A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Durable with to 10 M clicks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Spill resistant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4Y41B69353 (US English)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4Y41B69371 (CA French)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Wired USB-A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Easy access 30-degree vertical smartcard insertion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Smartcard 16/32/64KB support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50" b="1"/>
                        <a:t>4Y41C33791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Wireless 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Rechargeable USB-C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1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4Y41K04031 (US English)</a:t>
                      </a:r>
                    </a:p>
                    <a:p>
                      <a:pPr algn="l"/>
                      <a:r>
                        <a:rPr lang="en-US" sz="750" b="1"/>
                        <a:t>4Y41K04043 (CA French 445)</a:t>
                      </a:r>
                    </a:p>
                    <a:p>
                      <a:pPr algn="l"/>
                      <a:r>
                        <a:rPr lang="en-US" sz="750" b="1"/>
                        <a:t>4Y41K04044 (CA French 058)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Wireless Bluetooth or 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Rechargeable USB-C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Full size, slim profile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3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50" b="1"/>
                        <a:t>4Y40X49493 (US English)</a:t>
                      </a:r>
                    </a:p>
                    <a:p>
                      <a:r>
                        <a:rPr lang="en-US" sz="750" b="1"/>
                        <a:t>4Y40X49498 (CA French)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Wireless Bluetooth or Nano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Rechargeable USB-C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Compact size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1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50" b="1"/>
                        <a:t>4Y41C33748 (US English)</a:t>
                      </a:r>
                    </a:p>
                    <a:p>
                      <a:r>
                        <a:rPr lang="en-US" sz="750" b="1"/>
                        <a:t>4Y41C33760 (CA French)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Wireless 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Ergonomic full size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1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901238"/>
                  </a:ext>
                </a:extLst>
              </a:tr>
            </a:tbl>
          </a:graphicData>
        </a:graphic>
      </p:graphicFrame>
      <p:pic>
        <p:nvPicPr>
          <p:cNvPr id="16" name="Picture 15">
            <a:extLst>
              <a:ext uri="{FF2B5EF4-FFF2-40B4-BE49-F238E27FC236}">
                <a16:creationId xmlns:a16="http://schemas.microsoft.com/office/drawing/2014/main" id="{60192EA6-E8D1-4989-9BF3-923A407F7A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03003" y="3069135"/>
            <a:ext cx="772746" cy="7727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>
            <a:extLst>
              <a:ext uri="{FF2B5EF4-FFF2-40B4-BE49-F238E27FC236}">
                <a16:creationId xmlns:a16="http://schemas.microsoft.com/office/drawing/2014/main" id="{B9139CCA-9C37-4854-8B4B-96D83F3FA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45082" y="3069135"/>
            <a:ext cx="939917" cy="704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>
            <a:extLst>
              <a:ext uri="{FF2B5EF4-FFF2-40B4-BE49-F238E27FC236}">
                <a16:creationId xmlns:a16="http://schemas.microsoft.com/office/drawing/2014/main" id="{138564C3-6E0D-483C-A7EB-2D6C8FB94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07449" y="2970127"/>
            <a:ext cx="1116061" cy="83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1D790660-DA9D-D975-E684-11C36CD9AB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email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09812" y="2913490"/>
            <a:ext cx="1392587" cy="9283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38CF9ACB-D1E4-8570-0E7D-4BDBA1688B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44873" y="2727095"/>
            <a:ext cx="1209131" cy="1209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:a16="http://schemas.microsoft.com/office/drawing/2014/main" id="{230D6368-45F5-682A-DD66-6BAFFDCF0B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26683" y="3081624"/>
            <a:ext cx="554714" cy="554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4">
            <a:extLst>
              <a:ext uri="{FF2B5EF4-FFF2-40B4-BE49-F238E27FC236}">
                <a16:creationId xmlns:a16="http://schemas.microsoft.com/office/drawing/2014/main" id="{8BF2FFB2-799D-FEF3-F9DD-572019CE77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4461" y="5573275"/>
            <a:ext cx="704055" cy="938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4">
            <a:extLst>
              <a:ext uri="{FF2B5EF4-FFF2-40B4-BE49-F238E27FC236}">
                <a16:creationId xmlns:a16="http://schemas.microsoft.com/office/drawing/2014/main" id="{6C28E622-2011-CDD1-7565-AF04E6DAF6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65246" y="5908286"/>
            <a:ext cx="638710" cy="638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6">
            <a:extLst>
              <a:ext uri="{FF2B5EF4-FFF2-40B4-BE49-F238E27FC236}">
                <a16:creationId xmlns:a16="http://schemas.microsoft.com/office/drawing/2014/main" id="{25423436-AB46-6A60-8301-5321FC3207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914424" y="5917011"/>
            <a:ext cx="660897" cy="660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10">
            <a:extLst>
              <a:ext uri="{FF2B5EF4-FFF2-40B4-BE49-F238E27FC236}">
                <a16:creationId xmlns:a16="http://schemas.microsoft.com/office/drawing/2014/main" id="{EAD00C4E-0F8B-59E3-33DF-CB0835F624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854556" y="5621359"/>
            <a:ext cx="1085485" cy="10854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>
            <a:extLst>
              <a:ext uri="{FF2B5EF4-FFF2-40B4-BE49-F238E27FC236}">
                <a16:creationId xmlns:a16="http://schemas.microsoft.com/office/drawing/2014/main" id="{5487753B-B830-8C9B-9073-536BA873AB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45046" y="5785897"/>
            <a:ext cx="774353" cy="774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14">
            <a:extLst>
              <a:ext uri="{FF2B5EF4-FFF2-40B4-BE49-F238E27FC236}">
                <a16:creationId xmlns:a16="http://schemas.microsoft.com/office/drawing/2014/main" id="{3C2CACCF-BBEA-9BDB-7160-28A5D8A489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77137" y="5881752"/>
            <a:ext cx="793299" cy="793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6">
            <a:extLst>
              <a:ext uri="{FF2B5EF4-FFF2-40B4-BE49-F238E27FC236}">
                <a16:creationId xmlns:a16="http://schemas.microsoft.com/office/drawing/2014/main" id="{9F006B5D-A922-81FD-D7C7-1553F0BF0C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91304" y="5731459"/>
            <a:ext cx="1020314" cy="10203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4">
            <a:extLst>
              <a:ext uri="{FF2B5EF4-FFF2-40B4-BE49-F238E27FC236}">
                <a16:creationId xmlns:a16="http://schemas.microsoft.com/office/drawing/2014/main" id="{0D033877-3295-8F84-79EA-379F109BC6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8792" y="5721106"/>
            <a:ext cx="900246" cy="900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42C71BEB-06D9-6326-DE8F-C6165612B8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0178" y="5717893"/>
            <a:ext cx="671652" cy="10074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>
            <a:extLst>
              <a:ext uri="{FF2B5EF4-FFF2-40B4-BE49-F238E27FC236}">
                <a16:creationId xmlns:a16="http://schemas.microsoft.com/office/drawing/2014/main" id="{F981AA75-4A6B-7BCA-C5EB-7A33322F9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661092" y="5908286"/>
            <a:ext cx="774352" cy="580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>
            <a:extLst>
              <a:ext uri="{FF2B5EF4-FFF2-40B4-BE49-F238E27FC236}">
                <a16:creationId xmlns:a16="http://schemas.microsoft.com/office/drawing/2014/main" id="{C9949131-D9EB-02D5-6E74-A30BE2339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50043" y="5899245"/>
            <a:ext cx="683045" cy="9107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>
            <a:extLst>
              <a:ext uri="{FF2B5EF4-FFF2-40B4-BE49-F238E27FC236}">
                <a16:creationId xmlns:a16="http://schemas.microsoft.com/office/drawing/2014/main" id="{C0D45F9F-0316-765B-0DAE-8746EB518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844626" y="5959326"/>
            <a:ext cx="790563" cy="790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6772572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A6D4E8-B5F9-4E26-AE0D-C9F634B2E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Cases and Bags</a:t>
            </a:r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571DB239-4CDD-4AFB-85A4-6B6063AB2400}"/>
              </a:ext>
            </a:extLst>
          </p:cNvPr>
          <p:cNvGraphicFramePr>
            <a:graphicFrameLocks noGrp="1"/>
          </p:cNvGraphicFramePr>
          <p:nvPr/>
        </p:nvGraphicFramePr>
        <p:xfrm>
          <a:off x="316717" y="3552140"/>
          <a:ext cx="7523615" cy="1228746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464120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1379942">
                  <a:extLst>
                    <a:ext uri="{9D8B030D-6E8A-4147-A177-3AD203B41FA5}">
                      <a16:colId xmlns:a16="http://schemas.microsoft.com/office/drawing/2014/main" val="2151601019"/>
                    </a:ext>
                  </a:extLst>
                </a:gridCol>
                <a:gridCol w="1379942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1335070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1488816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1475725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</a:tblGrid>
              <a:tr h="328447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FFFFFF"/>
                          </a:solidFill>
                        </a:rPr>
                        <a:t>Backpacks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$79.99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014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2"/>
                        </a:rPr>
                        <a:t>ThinkPad 16” Basic Backpack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3"/>
                        </a:rPr>
                        <a:t>ThinkPad Essential 16” Backpack (Eco)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4"/>
                        </a:rPr>
                        <a:t>ThinkPad Essential Plus 16” Backpack (Eco) 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5"/>
                        </a:rPr>
                        <a:t>ThinkPad 16” Professional Backpack Gen 2 (Eco)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6"/>
                        </a:rPr>
                        <a:t>ThinkBook Plus Gen 3 Sling Backpack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498857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4X40K09936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4X1C12468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4X41A30364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tx1"/>
                          </a:solidFill>
                        </a:rPr>
                        <a:t>4X41M69794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4X41J35812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35FFF9BF-690B-4DD2-84BA-B8178668E746}"/>
              </a:ext>
            </a:extLst>
          </p:cNvPr>
          <p:cNvGraphicFramePr>
            <a:graphicFrameLocks noGrp="1"/>
          </p:cNvGraphicFramePr>
          <p:nvPr/>
        </p:nvGraphicFramePr>
        <p:xfrm>
          <a:off x="316717" y="1241604"/>
          <a:ext cx="11231817" cy="1387771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53601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2771983424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2520849779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1906586290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4140194010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3327885764"/>
                    </a:ext>
                  </a:extLst>
                </a:gridCol>
                <a:gridCol w="375416">
                  <a:extLst>
                    <a:ext uri="{9D8B030D-6E8A-4147-A177-3AD203B41FA5}">
                      <a16:colId xmlns:a16="http://schemas.microsoft.com/office/drawing/2014/main" val="816171116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3319704170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618381815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3102654194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3716488921"/>
                    </a:ext>
                  </a:extLst>
                </a:gridCol>
              </a:tblGrid>
              <a:tr h="274249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EFEFEF"/>
                          </a:solidFill>
                        </a:rPr>
                        <a:t>Toploads</a:t>
                      </a:r>
                    </a:p>
                  </a:txBody>
                  <a:tcPr marL="91416" marR="91416" marT="45708" marB="45708" vert="vert270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Sleeves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$21.99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$21.99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$27.99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33519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7"/>
                        </a:rPr>
                        <a:t>ThinkPad 16” Basic Topload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8"/>
                        </a:rPr>
                        <a:t>ThinkPad 16” Essential Messenger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9"/>
                        </a:rPr>
                        <a:t>ThinkPad Essential 16” Topload (Eco)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0"/>
                        </a:rPr>
                        <a:t>ThinkPad Essential Plus 16” Topload (Eco)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1"/>
                        </a:rPr>
                        <a:t>ThinkPad 14” Professional Topload Gen 2 (Eco)</a:t>
                      </a:r>
                      <a:endParaRPr lang="en-US" sz="80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2"/>
                        </a:rPr>
                        <a:t>ThinkPad 16” Professional Topload Gen 2 (Eco)</a:t>
                      </a:r>
                      <a:endParaRPr lang="en-US" sz="800"/>
                    </a:p>
                    <a:p>
                      <a:pPr algn="ctr"/>
                      <a:endParaRPr lang="en-US" sz="80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3"/>
                        </a:rPr>
                        <a:t>ThinkPad 12" Sleeve/Slipcase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4"/>
                        </a:rPr>
                        <a:t>ThinkPad 13" Sleeve/Slipcase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5"/>
                        </a:rPr>
                        <a:t>ThinkPad 14" Sleeve/Slipcase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6"/>
                        </a:rPr>
                        <a:t>ThinkPad 15-16" Sleeve/Slipcase</a:t>
                      </a:r>
                      <a:endParaRPr lang="en-US" sz="800"/>
                    </a:p>
                    <a:p>
                      <a:pPr algn="ctr"/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41245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4X40Y95214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b="1">
                          <a:solidFill>
                            <a:schemeClr val="tx1"/>
                          </a:solidFill>
                        </a:rPr>
                        <a:t>4X40Y92515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>
                          <a:solidFill>
                            <a:schemeClr val="tx1"/>
                          </a:solidFill>
                        </a:rPr>
                        <a:t>4X41C12469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4X41A30365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b="1"/>
                        <a:t>4X41M69796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b="1"/>
                        <a:t>4X41M69795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 b="1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4X40N18007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4X40N18008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4X40N18009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4X40N18010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094800"/>
                  </a:ext>
                </a:extLst>
              </a:tr>
            </a:tbl>
          </a:graphicData>
        </a:graphic>
      </p:graphicFrame>
      <p:pic>
        <p:nvPicPr>
          <p:cNvPr id="13" name="Picture 2">
            <a:extLst>
              <a:ext uri="{FF2B5EF4-FFF2-40B4-BE49-F238E27FC236}">
                <a16:creationId xmlns:a16="http://schemas.microsoft.com/office/drawing/2014/main" id="{7CFB0E98-C242-456A-8FF3-7E12F3749C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2185" y="2365914"/>
            <a:ext cx="1026162" cy="102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3B18AC59-ED57-CE82-4B64-06D62EA6C8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67971" y="4861608"/>
            <a:ext cx="769623" cy="1026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:a16="http://schemas.microsoft.com/office/drawing/2014/main" id="{1DCB783B-C5CA-1C7B-62D2-867D9AB20D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71796" y="2540946"/>
            <a:ext cx="1050343" cy="7002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>
            <a:extLst>
              <a:ext uri="{FF2B5EF4-FFF2-40B4-BE49-F238E27FC236}">
                <a16:creationId xmlns:a16="http://schemas.microsoft.com/office/drawing/2014/main" id="{6497FDB0-589E-EE24-41D8-837E1539DA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54290" y="4685721"/>
            <a:ext cx="918311" cy="12244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>
            <a:extLst>
              <a:ext uri="{FF2B5EF4-FFF2-40B4-BE49-F238E27FC236}">
                <a16:creationId xmlns:a16="http://schemas.microsoft.com/office/drawing/2014/main" id="{0B0F6AF9-067F-FE38-3B3F-9F55C1E92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4889" b="90000" l="9877" r="89815">
                        <a14:foregroundMark x1="42901" y1="8222" x2="42901" y2="8222"/>
                        <a14:foregroundMark x1="47531" y1="4889" x2="47531" y2="4889"/>
                        <a14:foregroundMark x1="46605" y1="68667" x2="46605" y2="68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73817" y="4659325"/>
            <a:ext cx="988108" cy="13723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A1CBCF07-2C5A-C921-64B7-FBE3204CB072}"/>
              </a:ext>
            </a:extLst>
          </p:cNvPr>
          <p:cNvSpPr txBox="1"/>
          <p:nvPr/>
        </p:nvSpPr>
        <p:spPr>
          <a:xfrm>
            <a:off x="4195955" y="6583140"/>
            <a:ext cx="609447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*All cases shown on this page include Limited Lifetime Warranty Protection </a:t>
            </a: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1FD0AAF4-C4FC-E680-8DE7-88EC175DE7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58115" y="2557539"/>
            <a:ext cx="1013348" cy="760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E09678-3907-D831-40FF-1DC9172FE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36980" y="2492285"/>
            <a:ext cx="1108277" cy="831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4724E7E5-6C3C-A0D5-17C6-84EC4B6C58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5438" y="4685721"/>
            <a:ext cx="988109" cy="13174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>
            <a:extLst>
              <a:ext uri="{FF2B5EF4-FFF2-40B4-BE49-F238E27FC236}">
                <a16:creationId xmlns:a16="http://schemas.microsoft.com/office/drawing/2014/main" id="{0807FB95-0B7F-3B61-87A7-3B098CEA82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327528" y="2520895"/>
            <a:ext cx="595199" cy="595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6" name="Picture 10">
            <a:extLst>
              <a:ext uri="{FF2B5EF4-FFF2-40B4-BE49-F238E27FC236}">
                <a16:creationId xmlns:a16="http://schemas.microsoft.com/office/drawing/2014/main" id="{156836F6-0CAD-EE1C-FA1D-122F7603C6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94379" y="2374120"/>
            <a:ext cx="1064492" cy="10644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>
            <a:extLst>
              <a:ext uri="{FF2B5EF4-FFF2-40B4-BE49-F238E27FC236}">
                <a16:creationId xmlns:a16="http://schemas.microsoft.com/office/drawing/2014/main" id="{91FA6552-91B3-F1AD-1130-F84D8F1BB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05391" y="2520895"/>
            <a:ext cx="908105" cy="9081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>
            <a:extLst>
              <a:ext uri="{FF2B5EF4-FFF2-40B4-BE49-F238E27FC236}">
                <a16:creationId xmlns:a16="http://schemas.microsoft.com/office/drawing/2014/main" id="{445AC020-0712-B4AB-DDF2-FBF6FBE4F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566855" y="2474796"/>
            <a:ext cx="908105" cy="9081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0" name="Picture 14">
            <a:extLst>
              <a:ext uri="{FF2B5EF4-FFF2-40B4-BE49-F238E27FC236}">
                <a16:creationId xmlns:a16="http://schemas.microsoft.com/office/drawing/2014/main" id="{3F85CD98-4A3F-DF88-3EA5-9D674A0F27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17113" y="2374120"/>
            <a:ext cx="1026161" cy="1026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2" name="Picture 16">
            <a:extLst>
              <a:ext uri="{FF2B5EF4-FFF2-40B4-BE49-F238E27FC236}">
                <a16:creationId xmlns:a16="http://schemas.microsoft.com/office/drawing/2014/main" id="{69F468D5-F7DC-0C04-BAAF-5B1470E7E2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703279" y="2510803"/>
            <a:ext cx="973829" cy="7303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4" name="Picture 18">
            <a:extLst>
              <a:ext uri="{FF2B5EF4-FFF2-40B4-BE49-F238E27FC236}">
                <a16:creationId xmlns:a16="http://schemas.microsoft.com/office/drawing/2014/main" id="{A83AEEF6-8D46-9D8B-C1DB-3A830E31E0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39209" y="4826039"/>
            <a:ext cx="837899" cy="1117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6367242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0FD53-90EA-4ED5-B864-CF47D3EF3C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Services &amp; Software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8D2350-8EB6-49EF-BC3A-C603DDF5C6B4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0" indent="0" algn="ctr">
              <a:buNone/>
            </a:pPr>
            <a:r>
              <a:rPr lang="en-US" sz="2400" b="1" i="1"/>
              <a:t>Looking for the latest Services and Software information? </a:t>
            </a:r>
          </a:p>
          <a:p>
            <a:pPr marL="0" indent="0" algn="ctr">
              <a:buNone/>
            </a:pPr>
            <a:endParaRPr lang="en-US"/>
          </a:p>
          <a:p>
            <a:pPr marL="0" indent="0" algn="ctr">
              <a:buNone/>
            </a:pPr>
            <a:r>
              <a:rPr lang="en-US"/>
              <a:t>Check out SmartFind for compatible Services &amp; Software for EDU, ThinkPad, ThinkCentre, ThinkStation models</a:t>
            </a:r>
          </a:p>
          <a:p>
            <a:pPr marL="0" indent="0" algn="ctr">
              <a:buNone/>
            </a:pPr>
            <a:endParaRPr lang="en-US"/>
          </a:p>
          <a:p>
            <a:pPr marL="0" indent="0" algn="ctr">
              <a:buNone/>
            </a:pPr>
            <a:r>
              <a:rPr lang="en-US">
                <a:hlinkClick r:id="rId2"/>
              </a:rPr>
              <a:t>https://smartfind.lenovo.com/#/</a:t>
            </a:r>
            <a:endParaRPr lang="en-US"/>
          </a:p>
          <a:p>
            <a:pPr marL="0" indent="0" algn="ctr">
              <a:buNone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F1D047-6E88-48F3-807A-0429608BB5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79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11061CB-4B9F-4221-B4B6-396225598D4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79905" y="3326704"/>
            <a:ext cx="5629013" cy="3113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1464684"/>
      </p:ext>
    </p:extLst>
  </p:cSld>
  <p:clrMapOvr>
    <a:masterClrMapping/>
  </p:clrMapOvr>
  <p:transition spd="med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6852" y="6473159"/>
            <a:ext cx="438798" cy="15540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621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310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621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7931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242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655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586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5173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4484" algn="l" defTabSz="1218621" rtl="0" eaLnBrk="1" latinLnBrk="0" hangingPunct="1"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6D22F896-40B5-4ADD-8801-0D06FADFA095}" type="slidenum">
              <a:rPr lang="en-US">
                <a:solidFill>
                  <a:prstClr val="black"/>
                </a:solidFill>
              </a:rPr>
              <a:pPr>
                <a:defRPr/>
              </a:pPr>
              <a:t>8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7" name="Picture 6" descr="A picture containing laptop, monitor, screen, sitting&#10;&#10;Description automatically generated">
            <a:extLst>
              <a:ext uri="{FF2B5EF4-FFF2-40B4-BE49-F238E27FC236}">
                <a16:creationId xmlns:a16="http://schemas.microsoft.com/office/drawing/2014/main" id="{8F82C7BA-AD69-469A-A8FC-30E89E5F6D8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8868162" y="1112040"/>
            <a:ext cx="2058083" cy="792363"/>
          </a:xfrm>
          <a:prstGeom prst="rect">
            <a:avLst/>
          </a:prstGeom>
        </p:spPr>
      </p:pic>
      <p:pic>
        <p:nvPicPr>
          <p:cNvPr id="8" name="Picture 7" descr="A picture containing photo, sitting, man, green&#10;&#10;Description automatically generated">
            <a:extLst>
              <a:ext uri="{FF2B5EF4-FFF2-40B4-BE49-F238E27FC236}">
                <a16:creationId xmlns:a16="http://schemas.microsoft.com/office/drawing/2014/main" id="{F240DC83-81C7-4DB5-813B-4C13CD32FA1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9115054" y="36054"/>
            <a:ext cx="1687052" cy="889431"/>
          </a:xfrm>
          <a:prstGeom prst="rect">
            <a:avLst/>
          </a:prstGeom>
        </p:spPr>
      </p:pic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41FEC692-7C72-4DF8-81EE-7314419888FD}"/>
              </a:ext>
            </a:extLst>
          </p:cNvPr>
          <p:cNvGraphicFramePr>
            <a:graphicFrameLocks noGrp="1"/>
          </p:cNvGraphicFramePr>
          <p:nvPr/>
        </p:nvGraphicFramePr>
        <p:xfrm>
          <a:off x="4135673" y="1028532"/>
          <a:ext cx="2280387" cy="2592432"/>
        </p:xfrm>
        <a:graphic>
          <a:graphicData uri="http://schemas.openxmlformats.org/drawingml/2006/table">
            <a:tbl>
              <a:tblPr firstRow="1"/>
              <a:tblGrid>
                <a:gridCol w="3056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0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37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3741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T16 G2 (AMD)</a:t>
                      </a:r>
                    </a:p>
                  </a:txBody>
                  <a:tcPr marL="0" marR="0" marT="80640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965</a:t>
                      </a:r>
                      <a:endParaRPr kumimoji="0" lang="en-US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1232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51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2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21K7005FUS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21K70008US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7545U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577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915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HD +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 </a:t>
                      </a: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IR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938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577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0460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051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F3B4F4E5-AEA7-4F33-B4D4-BCFF7B12FDEF}"/>
              </a:ext>
            </a:extLst>
          </p:cNvPr>
          <p:cNvGraphicFramePr>
            <a:graphicFrameLocks noGrp="1"/>
          </p:cNvGraphicFramePr>
          <p:nvPr/>
        </p:nvGraphicFramePr>
        <p:xfrm>
          <a:off x="6882480" y="3801338"/>
          <a:ext cx="1291558" cy="2592432"/>
        </p:xfrm>
        <a:graphic>
          <a:graphicData uri="http://schemas.openxmlformats.org/drawingml/2006/table">
            <a:tbl>
              <a:tblPr firstRow="1"/>
              <a:tblGrid>
                <a:gridCol w="31029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812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3741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X13 G4 (AMD)</a:t>
                      </a:r>
                    </a:p>
                  </a:txBody>
                  <a:tcPr marL="0" marR="0" marT="80640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1259</a:t>
                      </a:r>
                      <a:endParaRPr kumimoji="0" lang="en-US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51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2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21J30007US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577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915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13"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5MP IR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938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577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41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0460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051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F2AD3E0-0E84-AAC1-D8CC-C06982F709E9}"/>
              </a:ext>
            </a:extLst>
          </p:cNvPr>
          <p:cNvGraphicFramePr>
            <a:graphicFrameLocks noGrp="1"/>
          </p:cNvGraphicFramePr>
          <p:nvPr/>
        </p:nvGraphicFramePr>
        <p:xfrm>
          <a:off x="164335" y="1028532"/>
          <a:ext cx="3297691" cy="2592463"/>
        </p:xfrm>
        <a:graphic>
          <a:graphicData uri="http://schemas.openxmlformats.org/drawingml/2006/table">
            <a:tbl>
              <a:tblPr firstRow="1"/>
              <a:tblGrid>
                <a:gridCol w="3065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74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3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73232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</a:tblGrid>
              <a:tr h="276748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T14 G5 (AMD)</a:t>
                      </a:r>
                    </a:p>
                  </a:txBody>
                  <a:tcPr marL="0" marR="0" marT="80640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1029</a:t>
                      </a:r>
                      <a:endParaRPr kumimoji="0" lang="en-US" sz="1800" dirty="0"/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1121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1278</a:t>
                      </a:r>
                      <a:endParaRPr kumimoji="0" lang="en-US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18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1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21MC000NUS - Grey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21MC000CUS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21MC004YUS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8540U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8840U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8840U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3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4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IR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IR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</a:t>
                      </a: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IR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IR 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3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14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86C0DDFE-C81B-1D15-9173-1462702B35A6}"/>
              </a:ext>
            </a:extLst>
          </p:cNvPr>
          <p:cNvGraphicFramePr>
            <a:graphicFrameLocks noGrp="1"/>
          </p:cNvGraphicFramePr>
          <p:nvPr/>
        </p:nvGraphicFramePr>
        <p:xfrm>
          <a:off x="164335" y="3801338"/>
          <a:ext cx="3297691" cy="2592463"/>
        </p:xfrm>
        <a:graphic>
          <a:graphicData uri="http://schemas.openxmlformats.org/drawingml/2006/table">
            <a:tbl>
              <a:tblPr firstRow="1"/>
              <a:tblGrid>
                <a:gridCol w="3065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74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3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73232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</a:tblGrid>
              <a:tr h="276748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T14s G4 (AMD)</a:t>
                      </a:r>
                    </a:p>
                  </a:txBody>
                  <a:tcPr marL="0" marR="0" marT="80640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1103</a:t>
                      </a:r>
                      <a:endParaRPr kumimoji="0" lang="en-US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1186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1287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18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1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21F8004KUS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21F80049US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21F8004AUS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7540U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7540U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3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4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   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5MP IR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IR 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5MP IR Camera, BL Keyboard, FPR,</a:t>
                      </a:r>
                      <a:r>
                        <a:rPr lang="en-US" sz="600" b="0" baseline="0" dirty="0"/>
                        <a:t> </a:t>
                      </a:r>
                      <a:r>
                        <a:rPr lang="en-US" sz="600" b="0" dirty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3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14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DCAAD076-8F4E-A33F-5094-AB5AC6E5B6A5}"/>
              </a:ext>
            </a:extLst>
          </p:cNvPr>
          <p:cNvGraphicFramePr>
            <a:graphicFrameLocks noGrp="1"/>
          </p:cNvGraphicFramePr>
          <p:nvPr/>
        </p:nvGraphicFramePr>
        <p:xfrm>
          <a:off x="4135673" y="3801338"/>
          <a:ext cx="1324067" cy="2577223"/>
        </p:xfrm>
        <a:graphic>
          <a:graphicData uri="http://schemas.openxmlformats.org/drawingml/2006/table">
            <a:tbl>
              <a:tblPr firstRow="1"/>
              <a:tblGrid>
                <a:gridCol w="3065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74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6748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T14s G6 (AMD)</a:t>
                      </a:r>
                    </a:p>
                  </a:txBody>
                  <a:tcPr marL="0" marR="0" marT="80640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1563</a:t>
                      </a:r>
                      <a:endParaRPr kumimoji="0" lang="en-US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40" marR="1120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1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21M1001YUS</a:t>
                      </a:r>
                    </a:p>
                  </a:txBody>
                  <a:tcPr marL="9523" marR="9523" marT="952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AI Ryzen 7 PRO 360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3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29" marR="924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4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+ 5MP IR Cam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5MP IR Camera, Backlit Keyboard, FPR,</a:t>
                      </a:r>
                      <a:r>
                        <a:rPr lang="en-US" sz="600" b="0" baseline="0" dirty="0"/>
                        <a:t> </a:t>
                      </a:r>
                      <a:r>
                        <a:rPr lang="en-US" sz="600" b="0" dirty="0"/>
                        <a:t>Wi-Fi 6E, 11ax, 2x2 + BT5.2</a:t>
                      </a:r>
                    </a:p>
                  </a:txBody>
                  <a:tcPr marL="80640" marR="80640" marT="40319" marB="4031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3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58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14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Year Depot</a:t>
                      </a:r>
                    </a:p>
                  </a:txBody>
                  <a:tcPr marL="80640" marR="11199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id="{69C3E683-ED92-8174-4674-29E03E87FA4D}"/>
              </a:ext>
            </a:extLst>
          </p:cNvPr>
          <p:cNvSpPr txBox="1">
            <a:spLocks/>
          </p:cNvSpPr>
          <p:nvPr/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pPr marL="0" marR="0" lvl="0" indent="0" algn="l" defTabSz="1218987" rtl="0" eaLnBrk="1" fontAlgn="auto" latinLnBrk="0" hangingPunct="1">
              <a:lnSpc>
                <a:spcPts val="32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218987" algn="l"/>
              </a:tabLst>
              <a:defRPr/>
            </a:pPr>
            <a:r>
              <a:rPr kumimoji="0" lang="en-US" sz="3200" b="1" i="0" u="none" strike="noStrike" kern="1200" cap="none" spc="-1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Premium ThinkPad AMD Series</a:t>
            </a:r>
          </a:p>
        </p:txBody>
      </p:sp>
    </p:spTree>
    <p:extLst>
      <p:ext uri="{BB962C8B-B14F-4D97-AF65-F5344CB8AC3E}">
        <p14:creationId xmlns:p14="http://schemas.microsoft.com/office/powerpoint/2010/main" val="374262466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Velocity ThinkPad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BB701E3-D698-4643-9264-AD69B882BE3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6954" y="1984915"/>
            <a:ext cx="541948" cy="54194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742DA6E2-498E-4750-B2EE-A9A7D6A90ADE}"/>
              </a:ext>
            </a:extLst>
          </p:cNvPr>
          <p:cNvSpPr txBox="1"/>
          <p:nvPr/>
        </p:nvSpPr>
        <p:spPr>
          <a:xfrm>
            <a:off x="6353281" y="2120082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E14 (Intel / AMD)</a:t>
            </a:r>
          </a:p>
        </p:txBody>
      </p:sp>
      <p:pic>
        <p:nvPicPr>
          <p:cNvPr id="19" name="图片 13" descr="电脑的屏幕&#10;&#10;中度可信度描述已自动生成">
            <a:extLst>
              <a:ext uri="{FF2B5EF4-FFF2-40B4-BE49-F238E27FC236}">
                <a16:creationId xmlns:a16="http://schemas.microsoft.com/office/drawing/2014/main" id="{3754F4F6-0A6C-0E58-0CBD-FEDAC44C038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172" b="11227"/>
          <a:stretch/>
        </p:blipFill>
        <p:spPr>
          <a:xfrm>
            <a:off x="501417" y="1440897"/>
            <a:ext cx="5851864" cy="397620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63558CBC-7FA7-4E31-AC7D-D9A0394917E7}"/>
              </a:ext>
            </a:extLst>
          </p:cNvPr>
          <p:cNvSpPr txBox="1"/>
          <p:nvPr/>
        </p:nvSpPr>
        <p:spPr>
          <a:xfrm>
            <a:off x="839812" y="3065546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E16 (Intel/AMD)</a:t>
            </a:r>
          </a:p>
        </p:txBody>
      </p:sp>
      <p:pic>
        <p:nvPicPr>
          <p:cNvPr id="7" name="圖片 5" descr="一張含有 電腦, 膝上型電腦, 鍵盤 的圖片&#10;&#10;自動產生的描述">
            <a:extLst>
              <a:ext uri="{FF2B5EF4-FFF2-40B4-BE49-F238E27FC236}">
                <a16:creationId xmlns:a16="http://schemas.microsoft.com/office/drawing/2014/main" id="{9AE35C4C-798E-16BB-6D41-ABF5A210BE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4289" y="778002"/>
            <a:ext cx="4177735" cy="53019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972597"/>
      </p:ext>
    </p:extLst>
  </p:cSld>
  <p:clrMapOvr>
    <a:masterClrMapping/>
  </p:clrMapOvr>
  <p:transition spd="med"/>
</p:sld>
</file>

<file path=ppt/theme/theme1.xml><?xml version="1.0" encoding="utf-8"?>
<a:theme xmlns:a="http://schemas.openxmlformats.org/drawingml/2006/main" name="Lenovo Master">
  <a:themeElements>
    <a:clrScheme name="Lenovo Colors">
      <a:dk1>
        <a:srgbClr val="000000"/>
      </a:dk1>
      <a:lt1>
        <a:sysClr val="window" lastClr="FFFFFF"/>
      </a:lt1>
      <a:dk2>
        <a:srgbClr val="8246AF"/>
      </a:dk2>
      <a:lt2>
        <a:srgbClr val="333F48"/>
      </a:lt2>
      <a:accent1>
        <a:srgbClr val="E1140A"/>
      </a:accent1>
      <a:accent2>
        <a:srgbClr val="FF6A00"/>
      </a:accent2>
      <a:accent3>
        <a:srgbClr val="F04187"/>
      </a:accent3>
      <a:accent4>
        <a:srgbClr val="3E8DDD"/>
      </a:accent4>
      <a:accent5>
        <a:srgbClr val="46C8E1"/>
      </a:accent5>
      <a:accent6>
        <a:srgbClr val="6AC346"/>
      </a:accent6>
      <a:hlink>
        <a:srgbClr val="4AC0E0"/>
      </a:hlink>
      <a:folHlink>
        <a:srgbClr val="4AC0E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6F7170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 smtClean="0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pitchFamily="34" charset="0"/>
            <a:cs typeface="Arial" pitchFamily="34" charset="0"/>
          </a:defRPr>
        </a:defPPr>
      </a:lstStyle>
    </a:txDef>
  </a:objectDefaults>
  <a:extraClrSchemeLst/>
</a:theme>
</file>

<file path=ppt/theme/theme10.xml><?xml version="1.0" encoding="utf-8"?>
<a:theme xmlns:a="http://schemas.openxmlformats.org/drawingml/2006/main" name="6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2F65D00F-543C-4EA3-AB4F-A8FFF00EEA2C}" vid="{3B65E472-2AD6-4176-9EF6-397D86762CA9}"/>
    </a:ext>
  </a:extLst>
</a:theme>
</file>

<file path=ppt/theme/theme11.xml><?xml version="1.0" encoding="utf-8"?>
<a:theme xmlns:a="http://schemas.openxmlformats.org/drawingml/2006/main" name="OneLenovo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neLenovo" id="{DB165093-D410-4077-B8A3-609F232C0D52}" vid="{CE4C04C5-BC5C-4616-B395-80DC25B19EF3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Custom Design">
  <a:themeElements>
    <a:clrScheme name="presentation">
      <a:dk1>
        <a:srgbClr val="000000"/>
      </a:dk1>
      <a:lt1>
        <a:srgbClr val="FFFFFF"/>
      </a:lt1>
      <a:dk2>
        <a:srgbClr val="6F7170"/>
      </a:dk2>
      <a:lt2>
        <a:srgbClr val="C4BEB6"/>
      </a:lt2>
      <a:accent1>
        <a:srgbClr val="E2231A"/>
      </a:accent1>
      <a:accent2>
        <a:srgbClr val="FF6A00"/>
      </a:accent2>
      <a:accent3>
        <a:srgbClr val="E96BAF"/>
      </a:accent3>
      <a:accent4>
        <a:srgbClr val="3E8DDD"/>
      </a:accent4>
      <a:accent5>
        <a:srgbClr val="4AC0E0"/>
      </a:accent5>
      <a:accent6>
        <a:srgbClr val="6ABF4A"/>
      </a:accent6>
      <a:hlink>
        <a:srgbClr val="4AC0E0"/>
      </a:hlink>
      <a:folHlink>
        <a:srgbClr val="4AC0E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7" id="{1F652287-FB41-41FD-9169-D865D523EFF1}" vid="{56E9668C-54CA-465F-A460-8A92F2944175}"/>
    </a:ext>
  </a:extLst>
</a:theme>
</file>

<file path=ppt/theme/theme4.xml><?xml version="1.0" encoding="utf-8"?>
<a:theme xmlns:a="http://schemas.openxmlformats.org/drawingml/2006/main" name="2_Lenovo Master">
  <a:themeElements>
    <a:clrScheme name="Lenovo Colors">
      <a:dk1>
        <a:srgbClr val="000000"/>
      </a:dk1>
      <a:lt1>
        <a:sysClr val="window" lastClr="FFFFFF"/>
      </a:lt1>
      <a:dk2>
        <a:srgbClr val="8246AF"/>
      </a:dk2>
      <a:lt2>
        <a:srgbClr val="333F48"/>
      </a:lt2>
      <a:accent1>
        <a:srgbClr val="E1140A"/>
      </a:accent1>
      <a:accent2>
        <a:srgbClr val="FF6A00"/>
      </a:accent2>
      <a:accent3>
        <a:srgbClr val="F04187"/>
      </a:accent3>
      <a:accent4>
        <a:srgbClr val="3E8DDD"/>
      </a:accent4>
      <a:accent5>
        <a:srgbClr val="46C8E1"/>
      </a:accent5>
      <a:accent6>
        <a:srgbClr val="6AC346"/>
      </a:accent6>
      <a:hlink>
        <a:srgbClr val="4AC0E0"/>
      </a:hlink>
      <a:folHlink>
        <a:srgbClr val="4AC0E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6F7170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 smtClean="0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pitchFamily="34" charset="0"/>
            <a:cs typeface="Arial" pitchFamily="34" charset="0"/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3_Lenovo Master">
  <a:themeElements>
    <a:clrScheme name="Lenovo Colors">
      <a:dk1>
        <a:srgbClr val="000000"/>
      </a:dk1>
      <a:lt1>
        <a:sysClr val="window" lastClr="FFFFFF"/>
      </a:lt1>
      <a:dk2>
        <a:srgbClr val="8246AF"/>
      </a:dk2>
      <a:lt2>
        <a:srgbClr val="333F48"/>
      </a:lt2>
      <a:accent1>
        <a:srgbClr val="E1140A"/>
      </a:accent1>
      <a:accent2>
        <a:srgbClr val="FF6A00"/>
      </a:accent2>
      <a:accent3>
        <a:srgbClr val="F04187"/>
      </a:accent3>
      <a:accent4>
        <a:srgbClr val="3E8DDD"/>
      </a:accent4>
      <a:accent5>
        <a:srgbClr val="46C8E1"/>
      </a:accent5>
      <a:accent6>
        <a:srgbClr val="6AC346"/>
      </a:accent6>
      <a:hlink>
        <a:srgbClr val="4AC0E0"/>
      </a:hlink>
      <a:folHlink>
        <a:srgbClr val="4AC0E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6F7170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 smtClean="0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pitchFamily="34" charset="0"/>
            <a:cs typeface="Arial" pitchFamily="34" charset="0"/>
          </a:defRPr>
        </a:defPPr>
      </a:lstStyle>
    </a:txDef>
  </a:objectDefaults>
  <a:extraClrSchemeLst/>
</a:theme>
</file>

<file path=ppt/theme/theme6.xml><?xml version="1.0" encoding="utf-8"?>
<a:theme xmlns:a="http://schemas.openxmlformats.org/drawingml/2006/main" name="2_Custom Design">
  <a:themeElements>
    <a:clrScheme name="presentation">
      <a:dk1>
        <a:srgbClr val="000000"/>
      </a:dk1>
      <a:lt1>
        <a:srgbClr val="FFFFFF"/>
      </a:lt1>
      <a:dk2>
        <a:srgbClr val="6F7170"/>
      </a:dk2>
      <a:lt2>
        <a:srgbClr val="C4BEB6"/>
      </a:lt2>
      <a:accent1>
        <a:srgbClr val="E2231A"/>
      </a:accent1>
      <a:accent2>
        <a:srgbClr val="FF6A00"/>
      </a:accent2>
      <a:accent3>
        <a:srgbClr val="E96BAF"/>
      </a:accent3>
      <a:accent4>
        <a:srgbClr val="3E8DDD"/>
      </a:accent4>
      <a:accent5>
        <a:srgbClr val="4AC0E0"/>
      </a:accent5>
      <a:accent6>
        <a:srgbClr val="6ABF4A"/>
      </a:accent6>
      <a:hlink>
        <a:srgbClr val="4AC0E0"/>
      </a:hlink>
      <a:folHlink>
        <a:srgbClr val="4AC0E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2F65D00F-543C-4EA3-AB4F-A8FFF00EEA2C}" vid="{3B65E472-2AD6-4176-9EF6-397D86762CA9}"/>
    </a:ext>
  </a:extLst>
</a:theme>
</file>

<file path=ppt/theme/theme8.xml><?xml version="1.0" encoding="utf-8"?>
<a:theme xmlns:a="http://schemas.openxmlformats.org/drawingml/2006/main" name="自訂設計">
  <a:themeElements>
    <a:clrScheme name="自訂 3">
      <a:dk1>
        <a:srgbClr val="000000"/>
      </a:dk1>
      <a:lt1>
        <a:srgbClr val="FFFFFF"/>
      </a:lt1>
      <a:dk2>
        <a:srgbClr val="4D1349"/>
      </a:dk2>
      <a:lt2>
        <a:srgbClr val="63121E"/>
      </a:lt2>
      <a:accent1>
        <a:srgbClr val="FF2600"/>
      </a:accent1>
      <a:accent2>
        <a:srgbClr val="871C23"/>
      </a:accent2>
      <a:accent3>
        <a:srgbClr val="DCC0DD"/>
      </a:accent3>
      <a:accent4>
        <a:srgbClr val="B7252D"/>
      </a:accent4>
      <a:accent5>
        <a:srgbClr val="C9D0F0"/>
      </a:accent5>
      <a:accent6>
        <a:srgbClr val="F16951"/>
      </a:accent6>
      <a:hlink>
        <a:srgbClr val="3046AD"/>
      </a:hlink>
      <a:folHlink>
        <a:srgbClr val="3046A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5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JeffCon" id="{B14D33F6-21A6-46BC-9D9D-1D9C12AD4282}" vid="{E94E7506-0D7C-4880-8B73-E366D236DAF7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KrisHolladay xmlns="0b150edd-b318-463a-9f3d-ebe5042bc253">
      <UserInfo>
        <DisplayName/>
        <AccountId xsi:nil="true"/>
        <AccountType/>
      </UserInfo>
    </KrisHolladay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A6CD5A23ED40042AECD06EF9868DB52" ma:contentTypeVersion="11" ma:contentTypeDescription="Create a new document." ma:contentTypeScope="" ma:versionID="3ae666e3f7c40072579630db392c9caf">
  <xsd:schema xmlns:xsd="http://www.w3.org/2001/XMLSchema" xmlns:xs="http://www.w3.org/2001/XMLSchema" xmlns:p="http://schemas.microsoft.com/office/2006/metadata/properties" xmlns:ns2="0b150edd-b318-463a-9f3d-ebe5042bc253" xmlns:ns3="2d67ac00-e96e-4a4a-8b7f-9f8fd8358461" targetNamespace="http://schemas.microsoft.com/office/2006/metadata/properties" ma:root="true" ma:fieldsID="647e6bec09acf0631b500b6c9d82a09c" ns2:_="" ns3:_="">
    <xsd:import namespace="0b150edd-b318-463a-9f3d-ebe5042bc253"/>
    <xsd:import namespace="2d67ac00-e96e-4a4a-8b7f-9f8fd835846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KrisHolladay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b150edd-b318-463a-9f3d-ebe5042bc253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2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3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KrisHolladay" ma:index="14" nillable="true" ma:displayName="Kris Holladay" ma:format="Dropdown" ma:list="UserInfo" ma:SharePointGroup="0" ma:internalName="KrisHolladay">
      <xsd:complexType>
        <xsd:complexContent>
          <xsd:extension base="dms:User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MediaServiceAutoTags" ma:index="15" nillable="true" ma:displayName="Tags" ma:internalName="MediaServiceAutoTags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d67ac00-e96e-4a4a-8b7f-9f8fd8358461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BC6CFE95-771C-4802-B140-C778003BEB93}">
  <ds:schemaRefs>
    <ds:schemaRef ds:uri="0b150edd-b318-463a-9f3d-ebe5042bc253"/>
    <ds:schemaRef ds:uri="2d67ac00-e96e-4a4a-8b7f-9f8fd8358461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6FC21428-AAC4-406C-A1E6-EF490175A5B9}">
  <ds:schemaRefs>
    <ds:schemaRef ds:uri="0b150edd-b318-463a-9f3d-ebe5042bc253"/>
    <ds:schemaRef ds:uri="2d67ac00-e96e-4a4a-8b7f-9f8fd8358461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9177F4AA-1638-4FFC-8CD0-B6BBACAE180F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21</TotalTime>
  <Words>16386</Words>
  <Application>Microsoft Office PowerPoint</Application>
  <PresentationFormat>Custom</PresentationFormat>
  <Paragraphs>4559</Paragraphs>
  <Slides>79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12</vt:i4>
      </vt:variant>
      <vt:variant>
        <vt:lpstr>Slide Titles</vt:lpstr>
      </vt:variant>
      <vt:variant>
        <vt:i4>79</vt:i4>
      </vt:variant>
    </vt:vector>
  </HeadingPairs>
  <TitlesOfParts>
    <vt:vector size="106" baseType="lpstr">
      <vt:lpstr>Arial</vt:lpstr>
      <vt:lpstr>Calibri</vt:lpstr>
      <vt:lpstr>Calibri Light</vt:lpstr>
      <vt:lpstr>Gotham Black</vt:lpstr>
      <vt:lpstr>Gotham Bold</vt:lpstr>
      <vt:lpstr>Gotham Book</vt:lpstr>
      <vt:lpstr>Gotham Light</vt:lpstr>
      <vt:lpstr>GothamBook</vt:lpstr>
      <vt:lpstr>Gotham-Light</vt:lpstr>
      <vt:lpstr>Haettenschweiler</vt:lpstr>
      <vt:lpstr>Helvetica Neue</vt:lpstr>
      <vt:lpstr>Helvetica Neue Light</vt:lpstr>
      <vt:lpstr>Segoe UI Light</vt:lpstr>
      <vt:lpstr>Verdana</vt:lpstr>
      <vt:lpstr>Wingdings</vt:lpstr>
      <vt:lpstr>Lenovo Master</vt:lpstr>
      <vt:lpstr>1_Custom Design</vt:lpstr>
      <vt:lpstr>1_Lenovo Master</vt:lpstr>
      <vt:lpstr>2_Lenovo Master</vt:lpstr>
      <vt:lpstr>3_Lenovo Master</vt:lpstr>
      <vt:lpstr>2_Custom Design</vt:lpstr>
      <vt:lpstr>4_Lenovo Master</vt:lpstr>
      <vt:lpstr>自訂設計</vt:lpstr>
      <vt:lpstr>5_Lenovo Master</vt:lpstr>
      <vt:lpstr>6_Lenovo Master</vt:lpstr>
      <vt:lpstr>OneLenovo</vt:lpstr>
      <vt:lpstr>Office Theme</vt:lpstr>
      <vt:lpstr>Topseller Quick Reference Guide</vt:lpstr>
      <vt:lpstr>Lenovo Topseller - Notebooks</vt:lpstr>
      <vt:lpstr>LENOVO TOPSELLERS - EDUCATION</vt:lpstr>
      <vt:lpstr>Education Solutions - Chromebooks </vt:lpstr>
      <vt:lpstr>PowerPoint Presentation</vt:lpstr>
      <vt:lpstr>PowerPoint Presentation</vt:lpstr>
      <vt:lpstr>PowerPoint Presentation</vt:lpstr>
      <vt:lpstr>PowerPoint Presentation</vt:lpstr>
      <vt:lpstr>Velocity ThinkPad</vt:lpstr>
      <vt:lpstr>VELOCITY THINKPAD – E Series </vt:lpstr>
      <vt:lpstr>VELOCITY THINKPAD – E Series </vt:lpstr>
      <vt:lpstr>Lenovo Topseller Notebooks </vt:lpstr>
      <vt:lpstr>VELOCITY NOTEBOOKS – ThinkBook </vt:lpstr>
      <vt:lpstr>VELOCITY NOTEBOOKS – ThinkBook </vt:lpstr>
      <vt:lpstr>PowerPoint Presentation</vt:lpstr>
      <vt:lpstr>PowerPoint Presentation</vt:lpstr>
      <vt:lpstr>VELOCITY NOTEBOOKS – V Series </vt:lpstr>
      <vt:lpstr>Tablets</vt:lpstr>
      <vt:lpstr>Tablets</vt:lpstr>
      <vt:lpstr>LENOLENOVO TOPSELLER - Android Focus Models R  Android Focus Models </vt:lpstr>
      <vt:lpstr>PowerPoint Presentation</vt:lpstr>
      <vt:lpstr>PowerPoint Presentation</vt:lpstr>
      <vt:lpstr>ThinkCentre &amp; Lenovo Desktops </vt:lpstr>
      <vt:lpstr>What’s new in 2024?</vt:lpstr>
      <vt:lpstr>PowerPoint Presentation</vt:lpstr>
      <vt:lpstr>ThinkCentre neo Tiny &amp; SFF</vt:lpstr>
      <vt:lpstr>ThinkCentre M60q Chromebox</vt:lpstr>
      <vt:lpstr>ThinkCentre Gen 3 Alderlake Tiny Desktops </vt:lpstr>
      <vt:lpstr>ThinkCentre Gen 4  Raptorlake Tiny Desktops </vt:lpstr>
      <vt:lpstr>ThinkCentre Tiny Desktops</vt:lpstr>
      <vt:lpstr>ThinkCentre Small Form Factor Desktops</vt:lpstr>
      <vt:lpstr>ThinkCentre Mini Tower Desktops</vt:lpstr>
      <vt:lpstr>ThinkCentre All-in-One Desktops</vt:lpstr>
      <vt:lpstr>ThinkVision Monitors</vt:lpstr>
      <vt:lpstr>Mobile Workstations &amp; ThinkStation</vt:lpstr>
      <vt:lpstr>Lenovo Topseller ThinkPad Mobile Workstations</vt:lpstr>
      <vt:lpstr>Lenovo Topseller ThinkPad Mobile Workstations P14s Gen 5 &amp; P16s Gen 3 Intel | Ultraportable performance</vt:lpstr>
      <vt:lpstr>Lenovo Topseller ThinkPad Mobile Workstations P14s &amp; P16s Intel | Ultraportable performance</vt:lpstr>
      <vt:lpstr>Lenovo Topseller ThinkPad Mobile Workstations P14s AMD Gen 5| Ultraportable performance</vt:lpstr>
      <vt:lpstr>Lenovo Topseller ThinkPad Mobile Workstations P14s &amp; P16s AMD | Ultraportable performance</vt:lpstr>
      <vt:lpstr>Lenovo Topseller ThinkPad Mobile Workstations P16v Gen 2 (Intel only) Value of Performance</vt:lpstr>
      <vt:lpstr>Lenovo Topseller ThinkPad Mobile Workstations P16v Intel and AMD Value of Performance</vt:lpstr>
      <vt:lpstr>Lenovo Topseller ThinkPad Mobile Workstations P1 | The Machine You Need in the Device You Want</vt:lpstr>
      <vt:lpstr>Lenovo Topseller ThinkPad Mobile Workstations P1 | The Machine You Need in the Device You Want</vt:lpstr>
      <vt:lpstr>Lenovo Topseller ThinkPad Mobile Workstations P16 | The Most Powerful ThinkPad Ever</vt:lpstr>
      <vt:lpstr>Lenovo Topseller ThinkStation Desktop Workstations</vt:lpstr>
      <vt:lpstr>Lenovo Topseller ThinkStation Desktop Workstations P3 Tiny: World’s Smallest Professional Desktop Workstation Now available with Intel 13th Gen Core Performance</vt:lpstr>
      <vt:lpstr>Lenovo Topseller ThinkStation Desktop Workstations P3 Ultra SFF: Advanced Small Form Factor Tower Workstation Now available with Intel 13th Gen Core Performance</vt:lpstr>
      <vt:lpstr>Lenovo Topseller ThinkStation Desktop Workstations P3 Entry Professional Tower Desktop Workstation  P5 Mainstream Professional Tower Desktop Workstation</vt:lpstr>
      <vt:lpstr>Lenovo Topseller ThinkStation Desktop Workstations P620 &amp; P8 Advanced Performance Tower Workstations</vt:lpstr>
      <vt:lpstr>Lenovo Topseller ThinkStation Desktop Workstations Previous P3 Tiny &amp; Tower focus models **Available While Supplies Last!**</vt:lpstr>
      <vt:lpstr>Commercial Legion Portfolio</vt:lpstr>
      <vt:lpstr>Hardware Portfolio</vt:lpstr>
      <vt:lpstr>Commercial Legion Notebooks</vt:lpstr>
      <vt:lpstr>Legion NB Transition Guidance </vt:lpstr>
      <vt:lpstr>Commercial Legion Desktops </vt:lpstr>
      <vt:lpstr>Legion DT Transition Guidance </vt:lpstr>
      <vt:lpstr>Commercial Legion Monitors </vt:lpstr>
      <vt:lpstr>Keyboards</vt:lpstr>
      <vt:lpstr>Mice</vt:lpstr>
      <vt:lpstr>Headsets</vt:lpstr>
      <vt:lpstr>Services</vt:lpstr>
      <vt:lpstr>Frequently Asked Questions</vt:lpstr>
      <vt:lpstr>Visuals and Accessories</vt:lpstr>
      <vt:lpstr>ThinkVision Family</vt:lpstr>
      <vt:lpstr>ThinkVision P Series</vt:lpstr>
      <vt:lpstr>ThinkVision T86, T75, T65  Interactive Large Format Displays  (iLFDs)</vt:lpstr>
      <vt:lpstr>ThinkVision T Series</vt:lpstr>
      <vt:lpstr>ThinkVision M Series Mobile Monitors</vt:lpstr>
      <vt:lpstr>PowerPoint Presentation</vt:lpstr>
      <vt:lpstr>PowerPoint Presentation</vt:lpstr>
      <vt:lpstr>Accessories</vt:lpstr>
      <vt:lpstr>Laptop Accessories: Travel Hubs, Docks, Power</vt:lpstr>
      <vt:lpstr>Laptop Accessories: Audio  (Headphones &amp; Speakerphones)</vt:lpstr>
      <vt:lpstr>Laptop Accessories: Video (Webcams)</vt:lpstr>
      <vt:lpstr>Laptop Accessories: Keyboard and Mice Combos </vt:lpstr>
      <vt:lpstr>Laptop Accessories: Standalone Keyboards and Mice</vt:lpstr>
      <vt:lpstr>Laptop Accessories: Cases and Bags</vt:lpstr>
      <vt:lpstr>Services &amp; Software</vt:lpstr>
    </vt:vector>
  </TitlesOfParts>
  <Company>Lenovo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LenovoTemplate-16x9_Expanded</dc:title>
  <dc:creator>Lenovo</dc:creator>
  <cp:lastModifiedBy>Bradley Weatherspoon</cp:lastModifiedBy>
  <cp:revision>2</cp:revision>
  <dcterms:created xsi:type="dcterms:W3CDTF">2015-04-23T17:39:45Z</dcterms:created>
  <dcterms:modified xsi:type="dcterms:W3CDTF">2024-11-22T20:07:29Z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0x0101007C820D11F3EF5F46A1FE21E2DA43AAC5</vt:lpwstr>
  </property>
</Properties>
</file>